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67" r:id="rId4"/>
    <p:sldId id="259" r:id="rId5"/>
    <p:sldId id="263" r:id="rId6"/>
    <p:sldId id="269" r:id="rId7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0031"/>
    <a:srgbClr val="005AA3"/>
    <a:srgbClr val="0041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2" autoAdjust="0"/>
    <p:restoredTop sz="94635"/>
  </p:normalViewPr>
  <p:slideViewPr>
    <p:cSldViewPr snapToGrid="0" snapToObjects="1">
      <p:cViewPr varScale="1">
        <p:scale>
          <a:sx n="90" d="100"/>
          <a:sy n="90" d="100"/>
        </p:scale>
        <p:origin x="85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BB97D4E-996C-41AE-8698-3885A1E487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3146DB-47B3-4523-9C27-7819D73A600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6F74869-F2A8-4A9D-800D-E73717B7C10B}" type="datetime1">
              <a:rPr lang="en-US" altLang="en-US"/>
              <a:pPr>
                <a:defRPr/>
              </a:pPr>
              <a:t>3/1/2022</a:t>
            </a:fld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02EB41-194C-4FAE-933A-F9B7DB785CC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563451-CA02-4318-AAF7-B9171422F2E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FC4F961-2AB8-47C5-93C8-4083009867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F0C1794-4008-4866-835A-EC40DFD66E3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A89BAC-91E5-4234-A2E9-F2E11584CA4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BF1CA43-C3AF-4E63-B1A7-2CBF8BE615C9}" type="datetime1">
              <a:rPr lang="en-US" altLang="en-US"/>
              <a:pPr>
                <a:defRPr/>
              </a:pPr>
              <a:t>3/1/2022</a:t>
            </a:fld>
            <a:endParaRPr lang="en-US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CC61374-C1E1-4C50-973B-351C7504A54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EAD8B73-2E48-4B66-BD46-BA61931C1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F0F38F-FAB7-4B61-88E9-32ED6CC0DB6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6CED15-E7DD-48E1-A1E9-70C5052541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4FFCF02-5677-43C1-8892-883286CC50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 charset="0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 charset="0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FDL_4K.png">
            <a:extLst>
              <a:ext uri="{FF2B5EF4-FFF2-40B4-BE49-F238E27FC236}">
                <a16:creationId xmlns:a16="http://schemas.microsoft.com/office/drawing/2014/main" id="{979A224C-D121-4CFA-9D98-35E32B5FB4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725" y="2138363"/>
            <a:ext cx="1147763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2742599" y="1650331"/>
            <a:ext cx="4755880" cy="2110257"/>
          </a:xfrm>
          <a:prstGeom prst="rect">
            <a:avLst/>
          </a:prstGeom>
        </p:spPr>
        <p:txBody>
          <a:bodyPr rtlCol="0">
            <a:no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735F543-BC82-464A-99AE-CB4B4ECB97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332104D-49C3-471A-970D-CC687C9B91E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365AE3A5-676E-4B4C-BD22-5C5C602A6BEE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3816350" y="65087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01F0D-376F-48FE-AEC9-AD6B21B52C7D}" type="datetime1">
              <a:rPr lang="en-US" altLang="en-US"/>
              <a:pPr>
                <a:defRPr/>
              </a:pPr>
              <a:t>3/1/2022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0368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DL_4K.png">
            <a:extLst>
              <a:ext uri="{FF2B5EF4-FFF2-40B4-BE49-F238E27FC236}">
                <a16:creationId xmlns:a16="http://schemas.microsoft.com/office/drawing/2014/main" id="{E2CA7250-99B6-4230-A7B0-6D6B597599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328613"/>
            <a:ext cx="1003300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234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DAF1FB3-FB87-4A5B-B73B-F34DE708B4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B10AF06-38F3-4E1D-BC11-CC12CD469AC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Date Placeholder 6">
            <a:extLst>
              <a:ext uri="{FF2B5EF4-FFF2-40B4-BE49-F238E27FC236}">
                <a16:creationId xmlns:a16="http://schemas.microsoft.com/office/drawing/2014/main" id="{50B3776F-18ED-42E8-B325-DCAA314B1360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3816350" y="65087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92DAE-AC94-46F6-8BED-1531AAEB00E2}" type="datetime1">
              <a:rPr lang="en-US" altLang="en-US"/>
              <a:pPr>
                <a:defRPr/>
              </a:pPr>
              <a:t>3/1/2022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8802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FDL_4K.png">
            <a:extLst>
              <a:ext uri="{FF2B5EF4-FFF2-40B4-BE49-F238E27FC236}">
                <a16:creationId xmlns:a16="http://schemas.microsoft.com/office/drawing/2014/main" id="{ACE73674-3819-41BF-90B9-FFDB54115D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328613"/>
            <a:ext cx="1003300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C29ED72-A09B-48B0-AEC0-98FA42DE1F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6350" y="65087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095E20-73B2-4485-9103-97A93B3BC47E}" type="datetime1">
              <a:rPr lang="en-US" altLang="en-US"/>
              <a:pPr>
                <a:defRPr/>
              </a:pPr>
              <a:t>3/1/2022</a:t>
            </a:fld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E90249-DB7F-405D-A407-55D4619FBBB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DB0178C-322F-4BC7-AA83-0BB0B06C1CE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69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FDL_4K.png">
            <a:extLst>
              <a:ext uri="{FF2B5EF4-FFF2-40B4-BE49-F238E27FC236}">
                <a16:creationId xmlns:a16="http://schemas.microsoft.com/office/drawing/2014/main" id="{8F6BF9A0-55FC-4ED2-82C3-AFBC35FAD7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328613"/>
            <a:ext cx="1003300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960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19370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7960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19370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55B55AF9-1B28-40C1-B31F-AC4A668BC91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6350" y="65087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FF74F5-2EC7-4004-B85E-990392939B81}" type="datetime1">
              <a:rPr lang="en-US" altLang="en-US"/>
              <a:pPr>
                <a:defRPr/>
              </a:pPr>
              <a:t>3/1/2022</a:t>
            </a:fld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34DC34-152F-42A8-82EF-5C447B3A5D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744A2E6-0203-4DE5-BCE6-CAC8C605EC9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7200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FDL_4K.png">
            <a:extLst>
              <a:ext uri="{FF2B5EF4-FFF2-40B4-BE49-F238E27FC236}">
                <a16:creationId xmlns:a16="http://schemas.microsoft.com/office/drawing/2014/main" id="{B2B88DF1-5A57-4E97-915A-544B6D8BDD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328613"/>
            <a:ext cx="1003300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5C7AAC69-1D23-4E9D-A726-BEA2F8A46A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6350" y="65087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5B865-CF99-4832-82F2-5BA12FD6303D}" type="datetime1">
              <a:rPr lang="en-US" altLang="en-US"/>
              <a:pPr>
                <a:defRPr/>
              </a:pPr>
              <a:t>3/1/2022</a:t>
            </a:fld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BDC858-C211-4390-B1EA-7EA6E0A429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34B09AA-F99E-426A-95FB-A96DC33B29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9486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9BA8DA-8476-4107-9603-901AE95585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6350" y="65087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EC1C43-1B4F-4141-813C-8B52B047F314}" type="datetime1">
              <a:rPr lang="en-US" altLang="en-US"/>
              <a:pPr>
                <a:defRPr/>
              </a:pPr>
              <a:t>3/1/2022</a:t>
            </a:fld>
            <a:endParaRPr lang="en-US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773B5DA-6255-44EB-A014-C6BD9DD8B7A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DBAE48E-36DE-4021-A80C-876D3768D54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7123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65A2F5-89E6-459A-B62F-500D557F21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6350" y="65087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F7BAD6-D8CB-4BE4-B1D0-7DE3CFABCE44}" type="datetime1">
              <a:rPr lang="en-US" altLang="en-US"/>
              <a:pPr>
                <a:defRPr/>
              </a:pPr>
              <a:t>3/1/2022</a:t>
            </a:fld>
            <a:endParaRPr lang="en-US" altLang="en-US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816BA6FD-7F13-463B-BE37-B45B76BB7F4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8CF9AD7-1603-4966-8AEB-1A66DFEE766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1948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emf"/><Relationship Id="rId5" Type="http://schemas.openxmlformats.org/officeDocument/2006/relationships/slideLayout" Target="../slideLayouts/slideLayout5.xml"/><Relationship Id="rId10" Type="http://schemas.openxmlformats.org/officeDocument/2006/relationships/image" Target="/Users/jaypointer/Desktop/Folio.png" TargetMode="Externa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Folio.png" descr="/Users/jaypointer/Desktop/Folio.png">
            <a:extLst>
              <a:ext uri="{FF2B5EF4-FFF2-40B4-BE49-F238E27FC236}">
                <a16:creationId xmlns:a16="http://schemas.microsoft.com/office/drawing/2014/main" id="{4EAB4798-4B87-476C-8EC8-14BD10985570}"/>
              </a:ext>
            </a:extLst>
          </p:cNvPr>
          <p:cNvPicPr>
            <a:picLocks noChangeAspect="1"/>
          </p:cNvPicPr>
          <p:nvPr userDrawn="1"/>
        </p:nvPicPr>
        <p:blipFill>
          <a:blip r:embed="rId9" r:link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07075"/>
            <a:ext cx="9167813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E63FE84A-8C57-455D-9F6A-045186EFE70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566863" y="274638"/>
            <a:ext cx="70437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7C42B788-7598-4945-9B5A-3D8B7E9BF43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002E27-92A2-4194-B90D-E281066FE0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86800" y="6508750"/>
            <a:ext cx="4127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 b="1" smtClean="0">
                <a:solidFill>
                  <a:srgbClr val="95B3D7"/>
                </a:solidFill>
                <a:latin typeface="Helvetica" panose="020B0604020202020204" pitchFamily="34" charset="0"/>
              </a:defRPr>
            </a:lvl1pPr>
          </a:lstStyle>
          <a:p>
            <a:pPr>
              <a:defRPr/>
            </a:pPr>
            <a:fld id="{39AC05BC-C9A2-4B57-8CED-A0CA946B586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030" name="Picture 9">
            <a:extLst>
              <a:ext uri="{FF2B5EF4-FFF2-40B4-BE49-F238E27FC236}">
                <a16:creationId xmlns:a16="http://schemas.microsoft.com/office/drawing/2014/main" id="{A94F867E-8022-4F7F-9C7C-C8125BE8C78F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5961063"/>
            <a:ext cx="10588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606C329D-EBDC-42A4-B030-B376ACBCA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022725" y="6508750"/>
            <a:ext cx="1727200" cy="365125"/>
          </a:xfrm>
          <a:custGeom>
            <a:avLst/>
            <a:gdLst>
              <a:gd name="connsiteX0" fmla="*/ 0 w 595382"/>
              <a:gd name="connsiteY0" fmla="*/ 0 h 365125"/>
              <a:gd name="connsiteX1" fmla="*/ 595382 w 595382"/>
              <a:gd name="connsiteY1" fmla="*/ 0 h 365125"/>
              <a:gd name="connsiteX2" fmla="*/ 595382 w 595382"/>
              <a:gd name="connsiteY2" fmla="*/ 365125 h 365125"/>
              <a:gd name="connsiteX3" fmla="*/ 0 w 595382"/>
              <a:gd name="connsiteY3" fmla="*/ 365125 h 365125"/>
              <a:gd name="connsiteX4" fmla="*/ 0 w 595382"/>
              <a:gd name="connsiteY4" fmla="*/ 0 h 365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382" h="365125">
                <a:moveTo>
                  <a:pt x="0" y="0"/>
                </a:moveTo>
                <a:lnTo>
                  <a:pt x="595382" y="0"/>
                </a:lnTo>
                <a:lnTo>
                  <a:pt x="595382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eaLnBrk="1" hangingPunct="1">
              <a:defRPr sz="800">
                <a:solidFill>
                  <a:srgbClr val="95B3D7"/>
                </a:solidFill>
                <a:latin typeface="Helvetica" panose="020B0604020202020204" pitchFamily="34" charset="0"/>
              </a:defRPr>
            </a:lvl1pPr>
          </a:lstStyle>
          <a:p>
            <a:pPr>
              <a:defRPr/>
            </a:pPr>
            <a:fld id="{3074DCAD-CF90-4FD0-B165-D94DFBABE111}" type="datetime1">
              <a:rPr lang="en-US" altLang="en-US"/>
              <a:pPr>
                <a:defRPr/>
              </a:pPr>
              <a:t>3/1/2022</a:t>
            </a:fld>
            <a:endParaRPr lang="en-US" altLang="en-US"/>
          </a:p>
        </p:txBody>
      </p:sp>
      <p:pic>
        <p:nvPicPr>
          <p:cNvPr id="1032" name="Picture 13" descr="AnnivGrStandard_White.png">
            <a:extLst>
              <a:ext uri="{FF2B5EF4-FFF2-40B4-BE49-F238E27FC236}">
                <a16:creationId xmlns:a16="http://schemas.microsoft.com/office/drawing/2014/main" id="{5AF37A5A-4012-4300-B2D2-538823A746B9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6508750"/>
            <a:ext cx="1830387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</p:sldLayoutIdLs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rgbClr val="CF0031"/>
          </a:solidFill>
          <a:latin typeface="Helvetica"/>
          <a:ea typeface="ヒラギノ角ゴ Pro W3" charset="0"/>
          <a:cs typeface="ヒラギノ角ゴ Pro W3" charset="0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b="1" kern="1200">
          <a:solidFill>
            <a:srgbClr val="005AA3"/>
          </a:solidFill>
          <a:latin typeface="Helvetica"/>
          <a:ea typeface="ヒラギノ角ゴ Pro W3" charset="0"/>
          <a:cs typeface="ヒラギノ角ゴ Pro W3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rgbClr val="005AA3"/>
          </a:solidFill>
          <a:latin typeface="Helvetica"/>
          <a:ea typeface="ヒラギノ角ゴ Pro W3" charset="0"/>
          <a:cs typeface="ヒラギノ角ゴ Pro W3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005AA3"/>
          </a:solidFill>
          <a:latin typeface="Helvetica"/>
          <a:ea typeface="ヒラギノ角ゴ Pro W3" charset="0"/>
          <a:cs typeface="ヒラギノ角ゴ Pro W3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 b="1" i="1" kern="1200">
          <a:solidFill>
            <a:srgbClr val="CF0031"/>
          </a:solidFill>
          <a:latin typeface="Helvetica"/>
          <a:ea typeface="ヒラギノ角ゴ Pro W3" charset="0"/>
          <a:cs typeface="ヒラギノ角ゴ Pro W3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200" i="1" kern="1200">
          <a:solidFill>
            <a:srgbClr val="005AA3"/>
          </a:solidFill>
          <a:latin typeface="Helvetica"/>
          <a:ea typeface="ヒラギノ角ゴ Pro W3" charset="0"/>
          <a:cs typeface="ヒラギノ角ゴ Pro W3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threeharborsscouting.org/fo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>
            <a:extLst>
              <a:ext uri="{FF2B5EF4-FFF2-40B4-BE49-F238E27FC236}">
                <a16:creationId xmlns:a16="http://schemas.microsoft.com/office/drawing/2014/main" id="{04A54565-FBAA-440A-B9BE-81C9AA5840F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 b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 b="1" i="1">
                <a:solidFill>
                  <a:srgbClr val="CF0031"/>
                </a:solidFill>
                <a:latin typeface="Helvetica" panose="020B060402020202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8355B36-7958-49AD-85C6-AB5126F903D8}" type="slidenum">
              <a:rPr lang="en-US" altLang="en-US" sz="1000">
                <a:solidFill>
                  <a:srgbClr val="95B3D7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000">
              <a:solidFill>
                <a:srgbClr val="95B3D7"/>
              </a:solidFill>
            </a:endParaRPr>
          </a:p>
        </p:txBody>
      </p:sp>
      <p:sp>
        <p:nvSpPr>
          <p:cNvPr id="11267" name="Title 8">
            <a:extLst>
              <a:ext uri="{FF2B5EF4-FFF2-40B4-BE49-F238E27FC236}">
                <a16:creationId xmlns:a16="http://schemas.microsoft.com/office/drawing/2014/main" id="{25252FA8-0C4E-49B2-B251-18E82400B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6350" y="914400"/>
            <a:ext cx="6597650" cy="4346575"/>
          </a:xfrm>
        </p:spPr>
        <p:txBody>
          <a:bodyPr/>
          <a:lstStyle/>
          <a:p>
            <a:pPr eaLnBrk="1" hangingPunct="1"/>
            <a:r>
              <a:rPr lang="en-US" altLang="en-US" sz="4400" dirty="0">
                <a:latin typeface="Helvetica" panose="020B0604020202020204" pitchFamily="34" charset="0"/>
                <a:ea typeface="ヒラギノ角ゴ Pro W3" charset="-128"/>
              </a:rPr>
              <a:t>Three Harbors Council </a:t>
            </a:r>
            <a:br>
              <a:rPr lang="en-US" altLang="en-US" sz="4400" dirty="0">
                <a:latin typeface="Helvetica" panose="020B0604020202020204" pitchFamily="34" charset="0"/>
                <a:ea typeface="ヒラギノ角ゴ Pro W3" charset="-128"/>
              </a:rPr>
            </a:br>
            <a:r>
              <a:rPr lang="en-US" altLang="en-US" sz="4400" dirty="0">
                <a:latin typeface="Helvetica" panose="020B0604020202020204" pitchFamily="34" charset="0"/>
                <a:ea typeface="ヒラギノ角ゴ Pro W3" charset="-128"/>
              </a:rPr>
              <a:t>       2022 Family</a:t>
            </a:r>
            <a:br>
              <a:rPr lang="en-US" altLang="en-US" sz="4400" dirty="0">
                <a:latin typeface="Helvetica" panose="020B0604020202020204" pitchFamily="34" charset="0"/>
                <a:ea typeface="ヒラギノ角ゴ Pro W3" charset="-128"/>
              </a:rPr>
            </a:br>
            <a:r>
              <a:rPr lang="en-US" altLang="en-US" sz="4400" dirty="0">
                <a:latin typeface="Helvetica" panose="020B0604020202020204" pitchFamily="34" charset="0"/>
                <a:ea typeface="ヒラギノ角ゴ Pro W3" charset="-128"/>
              </a:rPr>
              <a:t>       Friends of Scouting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68F822A3-2161-4563-8795-DCE219727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latin typeface="Helvetica" panose="020B0604020202020204" pitchFamily="34" charset="0"/>
                <a:ea typeface="ヒラギノ角ゴ Pro W3" charset="-128"/>
              </a:rPr>
              <a:t>What is Friends of Scouting?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E19AFCE1-85C7-4A8D-BD12-A2D2DD6FD1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3386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en-US" dirty="0">
                <a:latin typeface="Helvetica" panose="020B0604020202020204" pitchFamily="34" charset="0"/>
                <a:ea typeface="ヒラギノ角ゴ Pro W3" charset="-128"/>
              </a:rPr>
              <a:t>Friends of Scouting 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 altLang="en-US" dirty="0">
              <a:latin typeface="Helvetica" panose="020B0604020202020204" pitchFamily="34" charset="0"/>
              <a:ea typeface="ヒラギノ角ゴ Pro W3" charset="-128"/>
            </a:endParaRPr>
          </a:p>
          <a:p>
            <a:pPr eaLnBrk="1" hangingPunct="1">
              <a:defRPr/>
            </a:pPr>
            <a:r>
              <a:rPr lang="en-US" altLang="en-US" dirty="0">
                <a:latin typeface="Helvetica" panose="020B0604020202020204" pitchFamily="34" charset="0"/>
                <a:ea typeface="ヒラギノ角ゴ Pro W3" charset="-128"/>
              </a:rPr>
              <a:t>Annual Giving Campaign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US" altLang="en-US" dirty="0">
              <a:latin typeface="Helvetica" panose="020B0604020202020204" pitchFamily="34" charset="0"/>
              <a:ea typeface="ヒラギノ角ゴ Pro W3" charset="-128"/>
            </a:endParaRPr>
          </a:p>
          <a:p>
            <a:pPr eaLnBrk="1" hangingPunct="1">
              <a:defRPr/>
            </a:pPr>
            <a:r>
              <a:rPr lang="en-US" altLang="en-US" dirty="0">
                <a:latin typeface="Helvetica" panose="020B0604020202020204" pitchFamily="34" charset="0"/>
                <a:ea typeface="ヒラギノ角ゴ Pro W3" charset="-128"/>
              </a:rPr>
              <a:t>Supports all local Scouting activities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dirty="0">
                <a:latin typeface="Helvetica" panose="020B0604020202020204" pitchFamily="34" charset="0"/>
                <a:ea typeface="ヒラギノ角ゴ Pro W3" charset="-128"/>
              </a:rPr>
              <a:t> </a:t>
            </a:r>
          </a:p>
          <a:p>
            <a:pPr eaLnBrk="1" hangingPunct="1">
              <a:defRPr/>
            </a:pPr>
            <a:r>
              <a:rPr lang="en-US" altLang="en-US" dirty="0">
                <a:latin typeface="Helvetica" panose="020B0604020202020204" pitchFamily="34" charset="0"/>
                <a:ea typeface="ヒラギノ角ゴ Pro W3" charset="-128"/>
              </a:rPr>
              <a:t>Keeps Scouting strong in southeast Wisconsin</a:t>
            </a:r>
          </a:p>
          <a:p>
            <a:pPr lvl="3" eaLnBrk="1" hangingPunct="1">
              <a:defRPr/>
            </a:pPr>
            <a:endParaRPr lang="en-US" altLang="en-US" dirty="0">
              <a:latin typeface="Helvetica" panose="020B0604020202020204" pitchFamily="34" charset="0"/>
              <a:ea typeface="ヒラギノ角ゴ Pro W3" charset="-128"/>
            </a:endParaRPr>
          </a:p>
          <a:p>
            <a:pPr lvl="3" eaLnBrk="1" hangingPunct="1">
              <a:buFont typeface="Arial" panose="020B0604020202020204" pitchFamily="34" charset="0"/>
              <a:buNone/>
              <a:defRPr/>
            </a:pPr>
            <a:endParaRPr lang="en-US" altLang="en-US" dirty="0">
              <a:latin typeface="Helvetica" panose="020B0604020202020204" pitchFamily="34" charset="0"/>
              <a:ea typeface="ヒラギノ角ゴ Pro W3" charset="-128"/>
            </a:endParaRPr>
          </a:p>
        </p:txBody>
      </p:sp>
      <p:sp>
        <p:nvSpPr>
          <p:cNvPr id="12292" name="Slide Number Placeholder 4">
            <a:extLst>
              <a:ext uri="{FF2B5EF4-FFF2-40B4-BE49-F238E27FC236}">
                <a16:creationId xmlns:a16="http://schemas.microsoft.com/office/drawing/2014/main" id="{5718F4E7-3643-4D0B-AEAE-5F757F519E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 b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 b="1" i="1">
                <a:solidFill>
                  <a:srgbClr val="CF0031"/>
                </a:solidFill>
                <a:latin typeface="Helvetica" panose="020B060402020202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AABBBD8-2C16-4F2D-817C-BFF74BA1888F}" type="slidenum">
              <a:rPr lang="en-US" altLang="en-US" sz="1000">
                <a:solidFill>
                  <a:srgbClr val="95B3D7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000">
              <a:solidFill>
                <a:srgbClr val="95B3D7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DB2CFD04-4091-4536-813F-AAF3E1846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Helvetica" panose="020B0604020202020204" pitchFamily="34" charset="0"/>
                <a:ea typeface="ヒラギノ角ゴ Pro W3" charset="-128"/>
              </a:rPr>
              <a:t>What does Friends of Scouting fund?</a:t>
            </a:r>
          </a:p>
        </p:txBody>
      </p:sp>
      <p:sp>
        <p:nvSpPr>
          <p:cNvPr id="13315" name="Slide Number Placeholder 3">
            <a:extLst>
              <a:ext uri="{FF2B5EF4-FFF2-40B4-BE49-F238E27FC236}">
                <a16:creationId xmlns:a16="http://schemas.microsoft.com/office/drawing/2014/main" id="{EDD0E4FD-0775-42CA-BED5-083091A3B18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 b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 b="1" i="1">
                <a:solidFill>
                  <a:srgbClr val="CF0031"/>
                </a:solidFill>
                <a:latin typeface="Helvetica" panose="020B060402020202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C122024-7CA1-4842-9167-340D8DCF761F}" type="slidenum">
              <a:rPr lang="en-US" altLang="en-US" sz="1000">
                <a:solidFill>
                  <a:srgbClr val="95B3D7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000">
              <a:solidFill>
                <a:srgbClr val="95B3D7"/>
              </a:solidFill>
            </a:endParaRPr>
          </a:p>
        </p:txBody>
      </p:sp>
      <p:pic>
        <p:nvPicPr>
          <p:cNvPr id="13316" name="Content Placeholder 2" descr="A picture containing text, newspaper, document&#10;&#10;Description automatically generated">
            <a:extLst>
              <a:ext uri="{FF2B5EF4-FFF2-40B4-BE49-F238E27FC236}">
                <a16:creationId xmlns:a16="http://schemas.microsoft.com/office/drawing/2014/main" id="{2B5DAFF6-BE03-44BC-925D-E60C180F1A1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3738" y="1417638"/>
            <a:ext cx="7756525" cy="423386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170562DD-38AF-4185-9803-0529AE039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Helvetica" panose="020B0604020202020204" pitchFamily="34" charset="0"/>
                <a:ea typeface="ヒラギノ角ゴ Pro W3" charset="-128"/>
              </a:rPr>
              <a:t>Why is FOS Important?</a:t>
            </a:r>
          </a:p>
        </p:txBody>
      </p:sp>
      <p:sp>
        <p:nvSpPr>
          <p:cNvPr id="14339" name="Slide Number Placeholder 3">
            <a:extLst>
              <a:ext uri="{FF2B5EF4-FFF2-40B4-BE49-F238E27FC236}">
                <a16:creationId xmlns:a16="http://schemas.microsoft.com/office/drawing/2014/main" id="{3CFAFE1E-FEA7-43D5-B820-5A5CF344DD2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 b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 b="1" i="1">
                <a:solidFill>
                  <a:srgbClr val="CF0031"/>
                </a:solidFill>
                <a:latin typeface="Helvetica" panose="020B060402020202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64B9691-20FC-41B5-AB51-6F11DD985BB2}" type="slidenum">
              <a:rPr lang="en-US" altLang="en-US" sz="1000">
                <a:solidFill>
                  <a:srgbClr val="95B3D7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000">
              <a:solidFill>
                <a:srgbClr val="95B3D7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F569C3E-7CF8-4D21-BF76-62E9004DD6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1E301DDB-8DEF-4E5C-B435-613A8C6A5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Helvetica" panose="020B0604020202020204" pitchFamily="34" charset="0"/>
                <a:ea typeface="ヒラギノ角ゴ Pro W3" charset="-128"/>
              </a:rPr>
              <a:t>How Can You Help?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32ABD-A143-4A96-94B1-28DF27BEBE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16425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dirty="0"/>
              <a:t>Make a Pledge or Gift Today!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Pledge Card</a:t>
            </a:r>
          </a:p>
          <a:p>
            <a:pPr>
              <a:defRPr/>
            </a:pPr>
            <a:endParaRPr lang="en-US" sz="1200" dirty="0"/>
          </a:p>
          <a:p>
            <a:pPr>
              <a:defRPr/>
            </a:pPr>
            <a:r>
              <a:rPr lang="en-US" dirty="0"/>
              <a:t>Online at </a:t>
            </a:r>
            <a:r>
              <a:rPr lang="en-US" dirty="0">
                <a:hlinkClick r:id="rId2"/>
              </a:rPr>
              <a:t>https://www.threeharborsscouting.org/fos</a:t>
            </a:r>
            <a:endParaRPr lang="en-US" dirty="0"/>
          </a:p>
          <a:p>
            <a:pPr lvl="1">
              <a:defRPr/>
            </a:pPr>
            <a:r>
              <a:rPr lang="en-US" dirty="0"/>
              <a:t>Click “Donate to 2022 Campaign” to pay your donation now</a:t>
            </a:r>
          </a:p>
          <a:p>
            <a:pPr lvl="1">
              <a:defRPr/>
            </a:pPr>
            <a:r>
              <a:rPr lang="en-US" dirty="0"/>
              <a:t>Click “Make a Pledge” to submit a pledge to be paid later</a:t>
            </a:r>
          </a:p>
          <a:p>
            <a:pPr>
              <a:defRPr/>
            </a:pPr>
            <a:endParaRPr lang="en-US" sz="1200" dirty="0"/>
          </a:p>
          <a:p>
            <a:pPr>
              <a:defRPr/>
            </a:pPr>
            <a:r>
              <a:rPr lang="en-US" dirty="0"/>
              <a:t>Text “FOS” to 414-774-1776</a:t>
            </a:r>
          </a:p>
          <a:p>
            <a:pPr>
              <a:defRPr/>
            </a:pPr>
            <a:endParaRPr lang="en-US" sz="1200" dirty="0"/>
          </a:p>
          <a:p>
            <a:pPr>
              <a:defRPr/>
            </a:pPr>
            <a:r>
              <a:rPr lang="en-US" dirty="0"/>
              <a:t>Scan QR Code</a:t>
            </a:r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54048184-1224-4E3E-92B8-92E2BC9D1B0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 b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 b="1" i="1">
                <a:solidFill>
                  <a:srgbClr val="CF0031"/>
                </a:solidFill>
                <a:latin typeface="Helvetica" panose="020B060402020202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C8B84B3-B276-4DA1-914C-CE1B6B3F4ADE}" type="slidenum">
              <a:rPr lang="en-US" altLang="en-US" sz="1000">
                <a:solidFill>
                  <a:srgbClr val="95B3D7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000">
              <a:solidFill>
                <a:srgbClr val="95B3D7"/>
              </a:solidFill>
            </a:endParaRPr>
          </a:p>
        </p:txBody>
      </p:sp>
      <p:pic>
        <p:nvPicPr>
          <p:cNvPr id="5" name="Content Placeholder 5" descr="Qr code&#10;&#10;Description automatically generated">
            <a:extLst>
              <a:ext uri="{FF2B5EF4-FFF2-40B4-BE49-F238E27FC236}">
                <a16:creationId xmlns:a16="http://schemas.microsoft.com/office/drawing/2014/main" id="{C5C2D3FE-53DC-4EFF-BABC-4A3C7515BB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613" y="274639"/>
            <a:ext cx="2239456" cy="2780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CA4F4-E106-47A9-BD2B-E30F4BB3D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2598" y="267287"/>
            <a:ext cx="6204453" cy="5359790"/>
          </a:xfrm>
        </p:spPr>
        <p:txBody>
          <a:bodyPr/>
          <a:lstStyle/>
          <a:p>
            <a:r>
              <a:rPr lang="en-US" sz="4400" dirty="0"/>
              <a:t>THANK YOU!</a:t>
            </a:r>
            <a:br>
              <a:rPr lang="en-US" sz="4400" dirty="0"/>
            </a:br>
            <a:br>
              <a:rPr lang="en-US" sz="4400" dirty="0"/>
            </a:br>
            <a:r>
              <a:rPr lang="en-US" dirty="0"/>
              <a:t>For your support and</a:t>
            </a:r>
            <a:br>
              <a:rPr lang="en-US" dirty="0"/>
            </a:br>
            <a:r>
              <a:rPr lang="en-US" dirty="0"/>
              <a:t>all you do for Scouting!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12EF649-EE89-48A5-BBC1-36C0FF761F8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32104D-49C3-471A-970D-CC687C9B91E5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47672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130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Helvetica</vt:lpstr>
      <vt:lpstr>Lucida Grande</vt:lpstr>
      <vt:lpstr>Office Theme</vt:lpstr>
      <vt:lpstr>Three Harbors Council         2022 Family        Friends of Scouting</vt:lpstr>
      <vt:lpstr>What is Friends of Scouting?</vt:lpstr>
      <vt:lpstr>What does Friends of Scouting fund?</vt:lpstr>
      <vt:lpstr>Why is FOS Important?</vt:lpstr>
      <vt:lpstr>How Can You Help?</vt:lpstr>
      <vt:lpstr>THANK YOU!  For your support and all you do for Scouting!</vt:lpstr>
    </vt:vector>
  </TitlesOfParts>
  <Company>Boy Scouts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Chris Morrow</dc:creator>
  <cp:lastModifiedBy>Matthew Stoffel</cp:lastModifiedBy>
  <cp:revision>43</cp:revision>
  <dcterms:created xsi:type="dcterms:W3CDTF">2011-01-11T15:53:32Z</dcterms:created>
  <dcterms:modified xsi:type="dcterms:W3CDTF">2022-03-01T21:39:18Z</dcterms:modified>
</cp:coreProperties>
</file>