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91" r:id="rId3"/>
    <p:sldId id="293" r:id="rId4"/>
    <p:sldId id="292" r:id="rId5"/>
    <p:sldId id="257" r:id="rId6"/>
    <p:sldId id="294" r:id="rId7"/>
    <p:sldId id="295" r:id="rId8"/>
    <p:sldId id="296" r:id="rId9"/>
    <p:sldId id="297" r:id="rId10"/>
    <p:sldId id="298" r:id="rId11"/>
    <p:sldId id="299" r:id="rId12"/>
    <p:sldId id="270" r:id="rId13"/>
    <p:sldId id="273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4" r:id="rId27"/>
    <p:sldId id="313" r:id="rId28"/>
    <p:sldId id="319" r:id="rId29"/>
    <p:sldId id="318" r:id="rId30"/>
    <p:sldId id="315" r:id="rId31"/>
    <p:sldId id="317" r:id="rId32"/>
    <p:sldId id="28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9E"/>
    <a:srgbClr val="13501B"/>
    <a:srgbClr val="EEC016"/>
    <a:srgbClr val="EE222E"/>
    <a:srgbClr val="E21A22"/>
    <a:srgbClr val="EC2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EC214F-1BD1-45E5-96DF-87CAE7B0859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274D7707-3332-47B9-B5D7-FD9FC38DB6E0}">
      <dgm:prSet/>
      <dgm:spPr/>
      <dgm:t>
        <a:bodyPr/>
        <a:lstStyle/>
        <a:p>
          <a:r>
            <a:rPr lang="en-US" dirty="0"/>
            <a:t>Nick Thornton</a:t>
          </a:r>
        </a:p>
      </dgm:t>
    </dgm:pt>
    <dgm:pt modelId="{B71D62D1-FEEE-4964-9DA6-716E0907F679}" type="parTrans" cxnId="{6E808F08-6DC3-40FB-B691-BB808AC18ED9}">
      <dgm:prSet/>
      <dgm:spPr/>
      <dgm:t>
        <a:bodyPr/>
        <a:lstStyle/>
        <a:p>
          <a:endParaRPr lang="en-US"/>
        </a:p>
      </dgm:t>
    </dgm:pt>
    <dgm:pt modelId="{F7BF1D2B-E1C7-4979-8EE6-8338307E5FA4}" type="sibTrans" cxnId="{6E808F08-6DC3-40FB-B691-BB808AC18ED9}">
      <dgm:prSet/>
      <dgm:spPr/>
      <dgm:t>
        <a:bodyPr/>
        <a:lstStyle/>
        <a:p>
          <a:endParaRPr lang="en-US"/>
        </a:p>
      </dgm:t>
    </dgm:pt>
    <dgm:pt modelId="{32A740E5-380B-4A4E-B89B-CD95C78A53E1}">
      <dgm:prSet/>
      <dgm:spPr/>
      <dgm:t>
        <a:bodyPr/>
        <a:lstStyle/>
        <a:p>
          <a:r>
            <a:rPr lang="en-US" dirty="0"/>
            <a:t>Amanda Hipper</a:t>
          </a:r>
        </a:p>
      </dgm:t>
    </dgm:pt>
    <dgm:pt modelId="{5E4FC259-8A5D-4138-8A35-3EA62485560E}" type="parTrans" cxnId="{AB5B61BB-E58C-4E4C-B471-687C249F1FFD}">
      <dgm:prSet/>
      <dgm:spPr/>
      <dgm:t>
        <a:bodyPr/>
        <a:lstStyle/>
        <a:p>
          <a:endParaRPr lang="en-US"/>
        </a:p>
      </dgm:t>
    </dgm:pt>
    <dgm:pt modelId="{ACD23FE4-3B71-4A9E-9A8A-58032D0AD70B}" type="sibTrans" cxnId="{AB5B61BB-E58C-4E4C-B471-687C249F1FFD}">
      <dgm:prSet/>
      <dgm:spPr/>
      <dgm:t>
        <a:bodyPr/>
        <a:lstStyle/>
        <a:p>
          <a:endParaRPr lang="en-US"/>
        </a:p>
      </dgm:t>
    </dgm:pt>
    <dgm:pt modelId="{44B75027-1C0E-49FF-8DE3-847F9E68BD4A}">
      <dgm:prSet/>
      <dgm:spPr/>
      <dgm:t>
        <a:bodyPr/>
        <a:lstStyle/>
        <a:p>
          <a:r>
            <a:rPr lang="en-US" dirty="0"/>
            <a:t>Council Kernel</a:t>
          </a:r>
        </a:p>
      </dgm:t>
    </dgm:pt>
    <dgm:pt modelId="{7516E2AF-5FC6-4435-9D9C-862EED6CC083}" type="parTrans" cxnId="{F93C5B98-64D8-4857-B4E2-2DC2570611F1}">
      <dgm:prSet/>
      <dgm:spPr/>
      <dgm:t>
        <a:bodyPr/>
        <a:lstStyle/>
        <a:p>
          <a:endParaRPr lang="en-US"/>
        </a:p>
      </dgm:t>
    </dgm:pt>
    <dgm:pt modelId="{42B2EB18-239A-4028-86E1-CB44A708285D}" type="sibTrans" cxnId="{F93C5B98-64D8-4857-B4E2-2DC2570611F1}">
      <dgm:prSet/>
      <dgm:spPr/>
      <dgm:t>
        <a:bodyPr/>
        <a:lstStyle/>
        <a:p>
          <a:endParaRPr lang="en-US"/>
        </a:p>
      </dgm:t>
    </dgm:pt>
    <dgm:pt modelId="{C4D053CF-9F5B-454C-ADE5-78AB4FECC80A}">
      <dgm:prSet/>
      <dgm:spPr/>
      <dgm:t>
        <a:bodyPr/>
        <a:lstStyle/>
        <a:p>
          <a:r>
            <a:rPr lang="en-US" dirty="0"/>
            <a:t>Jennifer Dahlen</a:t>
          </a:r>
        </a:p>
      </dgm:t>
    </dgm:pt>
    <dgm:pt modelId="{C4FBBD7C-A319-492D-811B-4671F63F49FC}" type="parTrans" cxnId="{23EBD048-937A-45AC-BB0C-E6E343ADF6F5}">
      <dgm:prSet/>
      <dgm:spPr/>
      <dgm:t>
        <a:bodyPr/>
        <a:lstStyle/>
        <a:p>
          <a:endParaRPr lang="en-US"/>
        </a:p>
      </dgm:t>
    </dgm:pt>
    <dgm:pt modelId="{46BDF247-F3D5-48C7-BEF9-496C6B1CD2CF}" type="sibTrans" cxnId="{23EBD048-937A-45AC-BB0C-E6E343ADF6F5}">
      <dgm:prSet/>
      <dgm:spPr/>
      <dgm:t>
        <a:bodyPr/>
        <a:lstStyle/>
        <a:p>
          <a:endParaRPr lang="en-US"/>
        </a:p>
      </dgm:t>
    </dgm:pt>
    <dgm:pt modelId="{A201C3D9-AA5B-488C-A128-15863BE18FDD}">
      <dgm:prSet/>
      <dgm:spPr/>
      <dgm:t>
        <a:bodyPr/>
        <a:lstStyle/>
        <a:p>
          <a:r>
            <a:rPr lang="en-US" dirty="0"/>
            <a:t>Red Arrow Kernel</a:t>
          </a:r>
        </a:p>
      </dgm:t>
    </dgm:pt>
    <dgm:pt modelId="{121AABCA-D624-41DC-B02F-AD9861E8FE70}" type="parTrans" cxnId="{14B87A5B-F660-4A23-A8AE-B5F2EEC1FBE0}">
      <dgm:prSet/>
      <dgm:spPr/>
      <dgm:t>
        <a:bodyPr/>
        <a:lstStyle/>
        <a:p>
          <a:endParaRPr lang="en-US"/>
        </a:p>
      </dgm:t>
    </dgm:pt>
    <dgm:pt modelId="{CD2FF146-542D-48AD-8CF6-95AE72D51184}" type="sibTrans" cxnId="{14B87A5B-F660-4A23-A8AE-B5F2EEC1FBE0}">
      <dgm:prSet/>
      <dgm:spPr/>
      <dgm:t>
        <a:bodyPr/>
        <a:lstStyle/>
        <a:p>
          <a:endParaRPr lang="en-US"/>
        </a:p>
      </dgm:t>
    </dgm:pt>
    <dgm:pt modelId="{9FF24143-6280-4DDA-8BAA-E447763F66BD}">
      <dgm:prSet/>
      <dgm:spPr/>
      <dgm:t>
        <a:bodyPr/>
        <a:lstStyle/>
        <a:p>
          <a:r>
            <a:rPr lang="en-US" dirty="0"/>
            <a:t>Mary Jackson</a:t>
          </a:r>
        </a:p>
      </dgm:t>
    </dgm:pt>
    <dgm:pt modelId="{AF099AA4-B9F5-46F3-BE1C-39A110CA007E}" type="parTrans" cxnId="{6BC5CA2A-048A-4DA2-B10B-A13F8B8521FA}">
      <dgm:prSet/>
      <dgm:spPr/>
      <dgm:t>
        <a:bodyPr/>
        <a:lstStyle/>
        <a:p>
          <a:endParaRPr lang="en-US"/>
        </a:p>
      </dgm:t>
    </dgm:pt>
    <dgm:pt modelId="{99ED173C-3B97-4C2F-B725-E27940D8C155}" type="sibTrans" cxnId="{6BC5CA2A-048A-4DA2-B10B-A13F8B8521FA}">
      <dgm:prSet/>
      <dgm:spPr/>
      <dgm:t>
        <a:bodyPr/>
        <a:lstStyle/>
        <a:p>
          <a:endParaRPr lang="en-US"/>
        </a:p>
      </dgm:t>
    </dgm:pt>
    <dgm:pt modelId="{C30775B2-D0C8-48FF-983E-667633BDEE3D}">
      <dgm:prSet/>
      <dgm:spPr/>
      <dgm:t>
        <a:bodyPr/>
        <a:lstStyle/>
        <a:p>
          <a:r>
            <a:rPr lang="en-US" dirty="0"/>
            <a:t>Southern Shores Kernel</a:t>
          </a:r>
        </a:p>
      </dgm:t>
    </dgm:pt>
    <dgm:pt modelId="{E52B04E9-E3F1-4F8C-9008-CED1B400A421}" type="parTrans" cxnId="{552180D4-D405-48AD-9CA2-DAE4991842AD}">
      <dgm:prSet/>
      <dgm:spPr/>
      <dgm:t>
        <a:bodyPr/>
        <a:lstStyle/>
        <a:p>
          <a:endParaRPr lang="en-US"/>
        </a:p>
      </dgm:t>
    </dgm:pt>
    <dgm:pt modelId="{6BB7BA83-A099-44A6-8B07-BE4AD5C4AA1D}" type="sibTrans" cxnId="{552180D4-D405-48AD-9CA2-DAE4991842AD}">
      <dgm:prSet/>
      <dgm:spPr/>
      <dgm:t>
        <a:bodyPr/>
        <a:lstStyle/>
        <a:p>
          <a:endParaRPr lang="en-US"/>
        </a:p>
      </dgm:t>
    </dgm:pt>
    <dgm:pt modelId="{83D6F63A-F65E-4C3A-9674-02AD0EF71AE4}">
      <dgm:prSet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r>
            <a:rPr lang="en-US" dirty="0"/>
            <a:t>TBD</a:t>
          </a:r>
        </a:p>
      </dgm:t>
    </dgm:pt>
    <dgm:pt modelId="{DBB6CB32-E2B5-438F-AADE-3B6E4762574B}" type="parTrans" cxnId="{F32CC774-6816-4AF1-996B-8B5FD6E79911}">
      <dgm:prSet/>
      <dgm:spPr/>
      <dgm:t>
        <a:bodyPr/>
        <a:lstStyle/>
        <a:p>
          <a:endParaRPr lang="en-US"/>
        </a:p>
      </dgm:t>
    </dgm:pt>
    <dgm:pt modelId="{A36E4ABA-16C7-43E4-8851-18AC0378B069}" type="sibTrans" cxnId="{F32CC774-6816-4AF1-996B-8B5FD6E79911}">
      <dgm:prSet/>
      <dgm:spPr/>
      <dgm:t>
        <a:bodyPr/>
        <a:lstStyle/>
        <a:p>
          <a:endParaRPr lang="en-US"/>
        </a:p>
      </dgm:t>
    </dgm:pt>
    <dgm:pt modelId="{F0631EDA-F01E-4743-972A-38329BB7CF4D}">
      <dgm:prSet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r>
            <a:rPr lang="en-US" dirty="0"/>
            <a:t>Aurora Kernel</a:t>
          </a:r>
        </a:p>
      </dgm:t>
    </dgm:pt>
    <dgm:pt modelId="{F74DDB98-2652-476D-8700-9E3E7B13AC3A}" type="parTrans" cxnId="{AFA78905-9A39-4040-9642-8EABD55327CB}">
      <dgm:prSet/>
      <dgm:spPr/>
      <dgm:t>
        <a:bodyPr/>
        <a:lstStyle/>
        <a:p>
          <a:endParaRPr lang="en-US"/>
        </a:p>
      </dgm:t>
    </dgm:pt>
    <dgm:pt modelId="{F055C117-B643-4C37-B1FD-135A3023BC4F}" type="sibTrans" cxnId="{AFA78905-9A39-4040-9642-8EABD55327CB}">
      <dgm:prSet/>
      <dgm:spPr/>
      <dgm:t>
        <a:bodyPr/>
        <a:lstStyle/>
        <a:p>
          <a:endParaRPr lang="en-US"/>
        </a:p>
      </dgm:t>
    </dgm:pt>
    <dgm:pt modelId="{555EF6A9-C4CB-432C-9A6C-3D1FC46F72EA}">
      <dgm:prSet phldrT="[Text]" phldr="0"/>
      <dgm:spPr/>
      <dgm:t>
        <a:bodyPr/>
        <a:lstStyle/>
        <a:p>
          <a:r>
            <a:rPr lang="en-US" dirty="0"/>
            <a:t>Cory Weber</a:t>
          </a:r>
        </a:p>
      </dgm:t>
    </dgm:pt>
    <dgm:pt modelId="{9E8D79F3-CA1C-4BAE-9630-FB27C4B8C1CA}" type="parTrans" cxnId="{7BCC4670-5C3B-4832-93FB-D4D57B6B35E8}">
      <dgm:prSet/>
      <dgm:spPr/>
      <dgm:t>
        <a:bodyPr/>
        <a:lstStyle/>
        <a:p>
          <a:endParaRPr lang="en-US"/>
        </a:p>
      </dgm:t>
    </dgm:pt>
    <dgm:pt modelId="{666C193C-2610-40B6-8EDB-C0A54722AE1B}" type="sibTrans" cxnId="{7BCC4670-5C3B-4832-93FB-D4D57B6B35E8}">
      <dgm:prSet/>
      <dgm:spPr/>
      <dgm:t>
        <a:bodyPr/>
        <a:lstStyle/>
        <a:p>
          <a:endParaRPr lang="en-US"/>
        </a:p>
      </dgm:t>
    </dgm:pt>
    <dgm:pt modelId="{146B6172-E650-4558-9662-0B0CF4111CFA}" type="pres">
      <dgm:prSet presAssocID="{F5EC214F-1BD1-45E5-96DF-87CAE7B08599}" presName="Name0" presStyleCnt="0">
        <dgm:presLayoutVars>
          <dgm:chMax val="7"/>
          <dgm:chPref val="7"/>
          <dgm:dir/>
        </dgm:presLayoutVars>
      </dgm:prSet>
      <dgm:spPr/>
    </dgm:pt>
    <dgm:pt modelId="{679D6990-E72A-4A31-A0FC-243C2A5377A3}" type="pres">
      <dgm:prSet presAssocID="{F5EC214F-1BD1-45E5-96DF-87CAE7B08599}" presName="Name1" presStyleCnt="0"/>
      <dgm:spPr/>
    </dgm:pt>
    <dgm:pt modelId="{F2A62E0B-0206-4DE3-BF42-57627B2967E4}" type="pres">
      <dgm:prSet presAssocID="{F5EC214F-1BD1-45E5-96DF-87CAE7B08599}" presName="cycle" presStyleCnt="0"/>
      <dgm:spPr/>
    </dgm:pt>
    <dgm:pt modelId="{8885A2CB-32AD-4E2E-8466-EEDC0552B231}" type="pres">
      <dgm:prSet presAssocID="{F5EC214F-1BD1-45E5-96DF-87CAE7B08599}" presName="srcNode" presStyleLbl="node1" presStyleIdx="0" presStyleCnt="6"/>
      <dgm:spPr/>
    </dgm:pt>
    <dgm:pt modelId="{32013B30-84E1-420C-B600-F3272DF2F41C}" type="pres">
      <dgm:prSet presAssocID="{F5EC214F-1BD1-45E5-96DF-87CAE7B08599}" presName="conn" presStyleLbl="parChTrans1D2" presStyleIdx="0" presStyleCnt="1"/>
      <dgm:spPr/>
    </dgm:pt>
    <dgm:pt modelId="{B8F38499-7BE0-47FF-A249-4A8931622A89}" type="pres">
      <dgm:prSet presAssocID="{F5EC214F-1BD1-45E5-96DF-87CAE7B08599}" presName="extraNode" presStyleLbl="node1" presStyleIdx="0" presStyleCnt="6"/>
      <dgm:spPr/>
    </dgm:pt>
    <dgm:pt modelId="{4D897800-B853-4759-9AC6-AAACA65EF722}" type="pres">
      <dgm:prSet presAssocID="{F5EC214F-1BD1-45E5-96DF-87CAE7B08599}" presName="dstNode" presStyleLbl="node1" presStyleIdx="0" presStyleCnt="6"/>
      <dgm:spPr/>
    </dgm:pt>
    <dgm:pt modelId="{033D0B30-7805-491E-A425-363291C6A979}" type="pres">
      <dgm:prSet presAssocID="{274D7707-3332-47B9-B5D7-FD9FC38DB6E0}" presName="text_1" presStyleLbl="node1" presStyleIdx="0" presStyleCnt="6">
        <dgm:presLayoutVars>
          <dgm:bulletEnabled val="1"/>
        </dgm:presLayoutVars>
      </dgm:prSet>
      <dgm:spPr/>
    </dgm:pt>
    <dgm:pt modelId="{805EA8B9-D678-4EC1-B5CD-31388963368C}" type="pres">
      <dgm:prSet presAssocID="{274D7707-3332-47B9-B5D7-FD9FC38DB6E0}" presName="accent_1" presStyleCnt="0"/>
      <dgm:spPr/>
    </dgm:pt>
    <dgm:pt modelId="{2FF8B55D-23C4-43CE-BF68-5AF402521D7A}" type="pres">
      <dgm:prSet presAssocID="{274D7707-3332-47B9-B5D7-FD9FC38DB6E0}" presName="accentRepeatNode" presStyleLbl="solidFgAcc1" presStyleIdx="0" presStyleCnt="6"/>
      <dgm:spPr/>
    </dgm:pt>
    <dgm:pt modelId="{A6E6C3D2-09C9-47EF-9593-BBE7EF172F78}" type="pres">
      <dgm:prSet presAssocID="{555EF6A9-C4CB-432C-9A6C-3D1FC46F72EA}" presName="text_2" presStyleLbl="node1" presStyleIdx="1" presStyleCnt="6">
        <dgm:presLayoutVars>
          <dgm:bulletEnabled val="1"/>
        </dgm:presLayoutVars>
      </dgm:prSet>
      <dgm:spPr/>
    </dgm:pt>
    <dgm:pt modelId="{40403EA2-0E81-4A61-A203-861F243B462B}" type="pres">
      <dgm:prSet presAssocID="{555EF6A9-C4CB-432C-9A6C-3D1FC46F72EA}" presName="accent_2" presStyleCnt="0"/>
      <dgm:spPr/>
    </dgm:pt>
    <dgm:pt modelId="{03DBD356-4D10-4013-A859-1E4BB6F343D9}" type="pres">
      <dgm:prSet presAssocID="{555EF6A9-C4CB-432C-9A6C-3D1FC46F72EA}" presName="accentRepeatNode" presStyleLbl="solidFgAcc1" presStyleIdx="1" presStyleCnt="6"/>
      <dgm:spPr/>
    </dgm:pt>
    <dgm:pt modelId="{8808952D-F79D-44BB-A847-36C6144E59EB}" type="pres">
      <dgm:prSet presAssocID="{32A740E5-380B-4A4E-B89B-CD95C78A53E1}" presName="text_3" presStyleLbl="node1" presStyleIdx="2" presStyleCnt="6">
        <dgm:presLayoutVars>
          <dgm:bulletEnabled val="1"/>
        </dgm:presLayoutVars>
      </dgm:prSet>
      <dgm:spPr/>
    </dgm:pt>
    <dgm:pt modelId="{ED44A83E-7D60-4D65-8309-802A81F08D21}" type="pres">
      <dgm:prSet presAssocID="{32A740E5-380B-4A4E-B89B-CD95C78A53E1}" presName="accent_3" presStyleCnt="0"/>
      <dgm:spPr/>
    </dgm:pt>
    <dgm:pt modelId="{CDCFD0E3-956E-43ED-BEB1-A9B6A3593409}" type="pres">
      <dgm:prSet presAssocID="{32A740E5-380B-4A4E-B89B-CD95C78A53E1}" presName="accentRepeatNode" presStyleLbl="solidFgAcc1" presStyleIdx="2" presStyleCnt="6"/>
      <dgm:spPr/>
    </dgm:pt>
    <dgm:pt modelId="{31FFE900-6383-4150-A02A-D28EF44F9C30}" type="pres">
      <dgm:prSet presAssocID="{C4D053CF-9F5B-454C-ADE5-78AB4FECC80A}" presName="text_4" presStyleLbl="node1" presStyleIdx="3" presStyleCnt="6">
        <dgm:presLayoutVars>
          <dgm:bulletEnabled val="1"/>
        </dgm:presLayoutVars>
      </dgm:prSet>
      <dgm:spPr/>
    </dgm:pt>
    <dgm:pt modelId="{A9EAB0F3-D2F8-47E5-A491-2EF6794DEB8E}" type="pres">
      <dgm:prSet presAssocID="{C4D053CF-9F5B-454C-ADE5-78AB4FECC80A}" presName="accent_4" presStyleCnt="0"/>
      <dgm:spPr/>
    </dgm:pt>
    <dgm:pt modelId="{898D19EA-A977-4ED0-84E9-A383622A38F2}" type="pres">
      <dgm:prSet presAssocID="{C4D053CF-9F5B-454C-ADE5-78AB4FECC80A}" presName="accentRepeatNode" presStyleLbl="solidFgAcc1" presStyleIdx="3" presStyleCnt="6"/>
      <dgm:spPr/>
    </dgm:pt>
    <dgm:pt modelId="{2A5CBE83-BAAB-458C-9C36-61C1F887A101}" type="pres">
      <dgm:prSet presAssocID="{9FF24143-6280-4DDA-8BAA-E447763F66BD}" presName="text_5" presStyleLbl="node1" presStyleIdx="4" presStyleCnt="6">
        <dgm:presLayoutVars>
          <dgm:bulletEnabled val="1"/>
        </dgm:presLayoutVars>
      </dgm:prSet>
      <dgm:spPr/>
    </dgm:pt>
    <dgm:pt modelId="{AC524C25-1C0D-4DD8-891C-CAD535F0FE7A}" type="pres">
      <dgm:prSet presAssocID="{9FF24143-6280-4DDA-8BAA-E447763F66BD}" presName="accent_5" presStyleCnt="0"/>
      <dgm:spPr/>
    </dgm:pt>
    <dgm:pt modelId="{63521C25-9EDD-4317-ABD8-B9A85DE95168}" type="pres">
      <dgm:prSet presAssocID="{9FF24143-6280-4DDA-8BAA-E447763F66BD}" presName="accentRepeatNode" presStyleLbl="solidFgAcc1" presStyleIdx="4" presStyleCnt="6"/>
      <dgm:spPr/>
    </dgm:pt>
    <dgm:pt modelId="{B05A2134-279E-4952-BC4C-24B1935AE8DC}" type="pres">
      <dgm:prSet presAssocID="{83D6F63A-F65E-4C3A-9674-02AD0EF71AE4}" presName="text_6" presStyleLbl="node1" presStyleIdx="5" presStyleCnt="6">
        <dgm:presLayoutVars>
          <dgm:bulletEnabled val="1"/>
        </dgm:presLayoutVars>
      </dgm:prSet>
      <dgm:spPr/>
    </dgm:pt>
    <dgm:pt modelId="{671D0EA5-7406-4DBC-B7A7-80594F3D5418}" type="pres">
      <dgm:prSet presAssocID="{83D6F63A-F65E-4C3A-9674-02AD0EF71AE4}" presName="accent_6" presStyleCnt="0"/>
      <dgm:spPr/>
    </dgm:pt>
    <dgm:pt modelId="{C8E2344D-5910-4945-B711-E0E1942500DB}" type="pres">
      <dgm:prSet presAssocID="{83D6F63A-F65E-4C3A-9674-02AD0EF71AE4}" presName="accentRepeatNode" presStyleLbl="solidFgAcc1" presStyleIdx="5" presStyleCnt="6"/>
      <dgm:spPr/>
    </dgm:pt>
  </dgm:ptLst>
  <dgm:cxnLst>
    <dgm:cxn modelId="{FF84F302-B1F5-4DC3-89CA-1C48848DF370}" type="presOf" srcId="{274D7707-3332-47B9-B5D7-FD9FC38DB6E0}" destId="{033D0B30-7805-491E-A425-363291C6A979}" srcOrd="0" destOrd="0" presId="urn:microsoft.com/office/officeart/2008/layout/VerticalCurvedList"/>
    <dgm:cxn modelId="{AFA78905-9A39-4040-9642-8EABD55327CB}" srcId="{83D6F63A-F65E-4C3A-9674-02AD0EF71AE4}" destId="{F0631EDA-F01E-4743-972A-38329BB7CF4D}" srcOrd="0" destOrd="0" parTransId="{F74DDB98-2652-476D-8700-9E3E7B13AC3A}" sibTransId="{F055C117-B643-4C37-B1FD-135A3023BC4F}"/>
    <dgm:cxn modelId="{6E808F08-6DC3-40FB-B691-BB808AC18ED9}" srcId="{F5EC214F-1BD1-45E5-96DF-87CAE7B08599}" destId="{274D7707-3332-47B9-B5D7-FD9FC38DB6E0}" srcOrd="0" destOrd="0" parTransId="{B71D62D1-FEEE-4964-9DA6-716E0907F679}" sibTransId="{F7BF1D2B-E1C7-4979-8EE6-8338307E5FA4}"/>
    <dgm:cxn modelId="{DBBE1D27-5942-42B9-8A2B-842266C142CE}" type="presOf" srcId="{A201C3D9-AA5B-488C-A128-15863BE18FDD}" destId="{31FFE900-6383-4150-A02A-D28EF44F9C30}" srcOrd="0" destOrd="1" presId="urn:microsoft.com/office/officeart/2008/layout/VerticalCurvedList"/>
    <dgm:cxn modelId="{6BC5CA2A-048A-4DA2-B10B-A13F8B8521FA}" srcId="{F5EC214F-1BD1-45E5-96DF-87CAE7B08599}" destId="{9FF24143-6280-4DDA-8BAA-E447763F66BD}" srcOrd="4" destOrd="0" parTransId="{AF099AA4-B9F5-46F3-BE1C-39A110CA007E}" sibTransId="{99ED173C-3B97-4C2F-B725-E27940D8C155}"/>
    <dgm:cxn modelId="{14B87A5B-F660-4A23-A8AE-B5F2EEC1FBE0}" srcId="{C4D053CF-9F5B-454C-ADE5-78AB4FECC80A}" destId="{A201C3D9-AA5B-488C-A128-15863BE18FDD}" srcOrd="0" destOrd="0" parTransId="{121AABCA-D624-41DC-B02F-AD9861E8FE70}" sibTransId="{CD2FF146-542D-48AD-8CF6-95AE72D51184}"/>
    <dgm:cxn modelId="{61338765-7A63-4399-8764-5799AB328840}" type="presOf" srcId="{C4D053CF-9F5B-454C-ADE5-78AB4FECC80A}" destId="{31FFE900-6383-4150-A02A-D28EF44F9C30}" srcOrd="0" destOrd="0" presId="urn:microsoft.com/office/officeart/2008/layout/VerticalCurvedList"/>
    <dgm:cxn modelId="{23EBD048-937A-45AC-BB0C-E6E343ADF6F5}" srcId="{F5EC214F-1BD1-45E5-96DF-87CAE7B08599}" destId="{C4D053CF-9F5B-454C-ADE5-78AB4FECC80A}" srcOrd="3" destOrd="0" parTransId="{C4FBBD7C-A319-492D-811B-4671F63F49FC}" sibTransId="{46BDF247-F3D5-48C7-BEF9-496C6B1CD2CF}"/>
    <dgm:cxn modelId="{7BCC4670-5C3B-4832-93FB-D4D57B6B35E8}" srcId="{F5EC214F-1BD1-45E5-96DF-87CAE7B08599}" destId="{555EF6A9-C4CB-432C-9A6C-3D1FC46F72EA}" srcOrd="1" destOrd="0" parTransId="{9E8D79F3-CA1C-4BAE-9630-FB27C4B8C1CA}" sibTransId="{666C193C-2610-40B6-8EDB-C0A54722AE1B}"/>
    <dgm:cxn modelId="{28A45053-19EC-486F-8CE3-BB07575DEAC4}" type="presOf" srcId="{83D6F63A-F65E-4C3A-9674-02AD0EF71AE4}" destId="{B05A2134-279E-4952-BC4C-24B1935AE8DC}" srcOrd="0" destOrd="0" presId="urn:microsoft.com/office/officeart/2008/layout/VerticalCurvedList"/>
    <dgm:cxn modelId="{F32CC774-6816-4AF1-996B-8B5FD6E79911}" srcId="{F5EC214F-1BD1-45E5-96DF-87CAE7B08599}" destId="{83D6F63A-F65E-4C3A-9674-02AD0EF71AE4}" srcOrd="5" destOrd="0" parTransId="{DBB6CB32-E2B5-438F-AADE-3B6E4762574B}" sibTransId="{A36E4ABA-16C7-43E4-8851-18AC0378B069}"/>
    <dgm:cxn modelId="{9EB5C874-8B64-437B-9C84-073B184F36D1}" type="presOf" srcId="{C30775B2-D0C8-48FF-983E-667633BDEE3D}" destId="{2A5CBE83-BAAB-458C-9C36-61C1F887A101}" srcOrd="0" destOrd="1" presId="urn:microsoft.com/office/officeart/2008/layout/VerticalCurvedList"/>
    <dgm:cxn modelId="{73D85C57-52D2-41DA-9050-48A40DD6C401}" type="presOf" srcId="{555EF6A9-C4CB-432C-9A6C-3D1FC46F72EA}" destId="{A6E6C3D2-09C9-47EF-9593-BBE7EF172F78}" srcOrd="0" destOrd="0" presId="urn:microsoft.com/office/officeart/2008/layout/VerticalCurvedList"/>
    <dgm:cxn modelId="{F93C5B98-64D8-4857-B4E2-2DC2570611F1}" srcId="{32A740E5-380B-4A4E-B89B-CD95C78A53E1}" destId="{44B75027-1C0E-49FF-8DE3-847F9E68BD4A}" srcOrd="0" destOrd="0" parTransId="{7516E2AF-5FC6-4435-9D9C-862EED6CC083}" sibTransId="{42B2EB18-239A-4028-86E1-CB44A708285D}"/>
    <dgm:cxn modelId="{A444FEA1-5420-4C7A-9F59-D64D3E37FC34}" type="presOf" srcId="{32A740E5-380B-4A4E-B89B-CD95C78A53E1}" destId="{8808952D-F79D-44BB-A847-36C6144E59EB}" srcOrd="0" destOrd="0" presId="urn:microsoft.com/office/officeart/2008/layout/VerticalCurvedList"/>
    <dgm:cxn modelId="{7F4D00A8-7B8E-4D1F-A8E9-93CA5EC019EA}" type="presOf" srcId="{F7BF1D2B-E1C7-4979-8EE6-8338307E5FA4}" destId="{32013B30-84E1-420C-B600-F3272DF2F41C}" srcOrd="0" destOrd="0" presId="urn:microsoft.com/office/officeart/2008/layout/VerticalCurvedList"/>
    <dgm:cxn modelId="{AB5B61BB-E58C-4E4C-B471-687C249F1FFD}" srcId="{F5EC214F-1BD1-45E5-96DF-87CAE7B08599}" destId="{32A740E5-380B-4A4E-B89B-CD95C78A53E1}" srcOrd="2" destOrd="0" parTransId="{5E4FC259-8A5D-4138-8A35-3EA62485560E}" sibTransId="{ACD23FE4-3B71-4A9E-9A8A-58032D0AD70B}"/>
    <dgm:cxn modelId="{5C4701C5-AA40-49CF-9EED-B1AAC7A6DE76}" type="presOf" srcId="{9FF24143-6280-4DDA-8BAA-E447763F66BD}" destId="{2A5CBE83-BAAB-458C-9C36-61C1F887A101}" srcOrd="0" destOrd="0" presId="urn:microsoft.com/office/officeart/2008/layout/VerticalCurvedList"/>
    <dgm:cxn modelId="{90B1EFCB-91DB-4376-B618-27D14F56FFBC}" type="presOf" srcId="{44B75027-1C0E-49FF-8DE3-847F9E68BD4A}" destId="{8808952D-F79D-44BB-A847-36C6144E59EB}" srcOrd="0" destOrd="1" presId="urn:microsoft.com/office/officeart/2008/layout/VerticalCurvedList"/>
    <dgm:cxn modelId="{69EBC2CE-2CF6-40A3-8BAC-9589CF3BEA64}" type="presOf" srcId="{F5EC214F-1BD1-45E5-96DF-87CAE7B08599}" destId="{146B6172-E650-4558-9662-0B0CF4111CFA}" srcOrd="0" destOrd="0" presId="urn:microsoft.com/office/officeart/2008/layout/VerticalCurvedList"/>
    <dgm:cxn modelId="{552180D4-D405-48AD-9CA2-DAE4991842AD}" srcId="{9FF24143-6280-4DDA-8BAA-E447763F66BD}" destId="{C30775B2-D0C8-48FF-983E-667633BDEE3D}" srcOrd="0" destOrd="0" parTransId="{E52B04E9-E3F1-4F8C-9008-CED1B400A421}" sibTransId="{6BB7BA83-A099-44A6-8B07-BE4AD5C4AA1D}"/>
    <dgm:cxn modelId="{465A52DD-8691-4559-AA1F-A8532B16CB60}" type="presOf" srcId="{F0631EDA-F01E-4743-972A-38329BB7CF4D}" destId="{B05A2134-279E-4952-BC4C-24B1935AE8DC}" srcOrd="0" destOrd="1" presId="urn:microsoft.com/office/officeart/2008/layout/VerticalCurvedList"/>
    <dgm:cxn modelId="{1C4A298A-593D-4A49-B821-9F90E53EF946}" type="presParOf" srcId="{146B6172-E650-4558-9662-0B0CF4111CFA}" destId="{679D6990-E72A-4A31-A0FC-243C2A5377A3}" srcOrd="0" destOrd="0" presId="urn:microsoft.com/office/officeart/2008/layout/VerticalCurvedList"/>
    <dgm:cxn modelId="{573BF60A-A1CA-4BBF-B633-214C124E16B9}" type="presParOf" srcId="{679D6990-E72A-4A31-A0FC-243C2A5377A3}" destId="{F2A62E0B-0206-4DE3-BF42-57627B2967E4}" srcOrd="0" destOrd="0" presId="urn:microsoft.com/office/officeart/2008/layout/VerticalCurvedList"/>
    <dgm:cxn modelId="{7CB88661-0A95-4A5C-906D-71D5CEEE991D}" type="presParOf" srcId="{F2A62E0B-0206-4DE3-BF42-57627B2967E4}" destId="{8885A2CB-32AD-4E2E-8466-EEDC0552B231}" srcOrd="0" destOrd="0" presId="urn:microsoft.com/office/officeart/2008/layout/VerticalCurvedList"/>
    <dgm:cxn modelId="{C1AAADE3-2B17-4C34-B7D9-223648FA7D57}" type="presParOf" srcId="{F2A62E0B-0206-4DE3-BF42-57627B2967E4}" destId="{32013B30-84E1-420C-B600-F3272DF2F41C}" srcOrd="1" destOrd="0" presId="urn:microsoft.com/office/officeart/2008/layout/VerticalCurvedList"/>
    <dgm:cxn modelId="{A0526AF0-D35F-4532-B7DD-380CB0CB8A34}" type="presParOf" srcId="{F2A62E0B-0206-4DE3-BF42-57627B2967E4}" destId="{B8F38499-7BE0-47FF-A249-4A8931622A89}" srcOrd="2" destOrd="0" presId="urn:microsoft.com/office/officeart/2008/layout/VerticalCurvedList"/>
    <dgm:cxn modelId="{5A982BCB-2A61-4FD4-B90E-260A6368EC80}" type="presParOf" srcId="{F2A62E0B-0206-4DE3-BF42-57627B2967E4}" destId="{4D897800-B853-4759-9AC6-AAACA65EF722}" srcOrd="3" destOrd="0" presId="urn:microsoft.com/office/officeart/2008/layout/VerticalCurvedList"/>
    <dgm:cxn modelId="{0EF40841-B963-4612-9C06-166DF041D9B1}" type="presParOf" srcId="{679D6990-E72A-4A31-A0FC-243C2A5377A3}" destId="{033D0B30-7805-491E-A425-363291C6A979}" srcOrd="1" destOrd="0" presId="urn:microsoft.com/office/officeart/2008/layout/VerticalCurvedList"/>
    <dgm:cxn modelId="{4E1D0419-45E9-4830-9238-285DE5442AF0}" type="presParOf" srcId="{679D6990-E72A-4A31-A0FC-243C2A5377A3}" destId="{805EA8B9-D678-4EC1-B5CD-31388963368C}" srcOrd="2" destOrd="0" presId="urn:microsoft.com/office/officeart/2008/layout/VerticalCurvedList"/>
    <dgm:cxn modelId="{01643AB4-D5DF-49BE-B7BE-827381D61695}" type="presParOf" srcId="{805EA8B9-D678-4EC1-B5CD-31388963368C}" destId="{2FF8B55D-23C4-43CE-BF68-5AF402521D7A}" srcOrd="0" destOrd="0" presId="urn:microsoft.com/office/officeart/2008/layout/VerticalCurvedList"/>
    <dgm:cxn modelId="{2B524AE2-08EF-4B1C-8F46-23E7A7496FD9}" type="presParOf" srcId="{679D6990-E72A-4A31-A0FC-243C2A5377A3}" destId="{A6E6C3D2-09C9-47EF-9593-BBE7EF172F78}" srcOrd="3" destOrd="0" presId="urn:microsoft.com/office/officeart/2008/layout/VerticalCurvedList"/>
    <dgm:cxn modelId="{395341AB-73F6-4E34-BB5D-EED50CE10BBE}" type="presParOf" srcId="{679D6990-E72A-4A31-A0FC-243C2A5377A3}" destId="{40403EA2-0E81-4A61-A203-861F243B462B}" srcOrd="4" destOrd="0" presId="urn:microsoft.com/office/officeart/2008/layout/VerticalCurvedList"/>
    <dgm:cxn modelId="{F84595EF-8248-4A13-9234-4C3806C3B421}" type="presParOf" srcId="{40403EA2-0E81-4A61-A203-861F243B462B}" destId="{03DBD356-4D10-4013-A859-1E4BB6F343D9}" srcOrd="0" destOrd="0" presId="urn:microsoft.com/office/officeart/2008/layout/VerticalCurvedList"/>
    <dgm:cxn modelId="{C3BFAC44-307F-49C6-A6F2-ED8ED4CAF047}" type="presParOf" srcId="{679D6990-E72A-4A31-A0FC-243C2A5377A3}" destId="{8808952D-F79D-44BB-A847-36C6144E59EB}" srcOrd="5" destOrd="0" presId="urn:microsoft.com/office/officeart/2008/layout/VerticalCurvedList"/>
    <dgm:cxn modelId="{0B0CA2D1-89F3-4E52-873A-9DDC3A8792F5}" type="presParOf" srcId="{679D6990-E72A-4A31-A0FC-243C2A5377A3}" destId="{ED44A83E-7D60-4D65-8309-802A81F08D21}" srcOrd="6" destOrd="0" presId="urn:microsoft.com/office/officeart/2008/layout/VerticalCurvedList"/>
    <dgm:cxn modelId="{86387C68-3F31-44FE-A01B-D7AF0CB87AD9}" type="presParOf" srcId="{ED44A83E-7D60-4D65-8309-802A81F08D21}" destId="{CDCFD0E3-956E-43ED-BEB1-A9B6A3593409}" srcOrd="0" destOrd="0" presId="urn:microsoft.com/office/officeart/2008/layout/VerticalCurvedList"/>
    <dgm:cxn modelId="{5FBAD37C-69F1-4993-B6FE-647031C480DA}" type="presParOf" srcId="{679D6990-E72A-4A31-A0FC-243C2A5377A3}" destId="{31FFE900-6383-4150-A02A-D28EF44F9C30}" srcOrd="7" destOrd="0" presId="urn:microsoft.com/office/officeart/2008/layout/VerticalCurvedList"/>
    <dgm:cxn modelId="{CF972DDF-421D-4B9B-8206-B87574EC01F6}" type="presParOf" srcId="{679D6990-E72A-4A31-A0FC-243C2A5377A3}" destId="{A9EAB0F3-D2F8-47E5-A491-2EF6794DEB8E}" srcOrd="8" destOrd="0" presId="urn:microsoft.com/office/officeart/2008/layout/VerticalCurvedList"/>
    <dgm:cxn modelId="{A62762DC-D58E-4830-B628-0C157997009E}" type="presParOf" srcId="{A9EAB0F3-D2F8-47E5-A491-2EF6794DEB8E}" destId="{898D19EA-A977-4ED0-84E9-A383622A38F2}" srcOrd="0" destOrd="0" presId="urn:microsoft.com/office/officeart/2008/layout/VerticalCurvedList"/>
    <dgm:cxn modelId="{D8B3CBFB-9A9C-42D2-85D4-4270E0EC23CA}" type="presParOf" srcId="{679D6990-E72A-4A31-A0FC-243C2A5377A3}" destId="{2A5CBE83-BAAB-458C-9C36-61C1F887A101}" srcOrd="9" destOrd="0" presId="urn:microsoft.com/office/officeart/2008/layout/VerticalCurvedList"/>
    <dgm:cxn modelId="{52822B0F-DE80-4180-B48C-CC1A9FCA73CE}" type="presParOf" srcId="{679D6990-E72A-4A31-A0FC-243C2A5377A3}" destId="{AC524C25-1C0D-4DD8-891C-CAD535F0FE7A}" srcOrd="10" destOrd="0" presId="urn:microsoft.com/office/officeart/2008/layout/VerticalCurvedList"/>
    <dgm:cxn modelId="{36B99915-9032-413E-BCCD-A4CF844994C1}" type="presParOf" srcId="{AC524C25-1C0D-4DD8-891C-CAD535F0FE7A}" destId="{63521C25-9EDD-4317-ABD8-B9A85DE95168}" srcOrd="0" destOrd="0" presId="urn:microsoft.com/office/officeart/2008/layout/VerticalCurvedList"/>
    <dgm:cxn modelId="{ACF2E729-C944-431C-AF1E-747690F50417}" type="presParOf" srcId="{679D6990-E72A-4A31-A0FC-243C2A5377A3}" destId="{B05A2134-279E-4952-BC4C-24B1935AE8DC}" srcOrd="11" destOrd="0" presId="urn:microsoft.com/office/officeart/2008/layout/VerticalCurvedList"/>
    <dgm:cxn modelId="{54DF8058-8E4A-4AE1-A4D3-EC0D3DA4D6BE}" type="presParOf" srcId="{679D6990-E72A-4A31-A0FC-243C2A5377A3}" destId="{671D0EA5-7406-4DBC-B7A7-80594F3D5418}" srcOrd="12" destOrd="0" presId="urn:microsoft.com/office/officeart/2008/layout/VerticalCurvedList"/>
    <dgm:cxn modelId="{CE931A04-F2B5-4D2D-93D8-454A7D76205E}" type="presParOf" srcId="{671D0EA5-7406-4DBC-B7A7-80594F3D5418}" destId="{C8E2344D-5910-4945-B711-E0E1942500D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013B30-84E1-420C-B600-F3272DF2F41C}">
      <dsp:nvSpPr>
        <dsp:cNvPr id="0" name=""/>
        <dsp:cNvSpPr/>
      </dsp:nvSpPr>
      <dsp:spPr>
        <a:xfrm>
          <a:off x="-6349211" y="-971195"/>
          <a:ext cx="7557482" cy="7557482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90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3D0B30-7805-491E-A425-363291C6A979}">
      <dsp:nvSpPr>
        <dsp:cNvPr id="0" name=""/>
        <dsp:cNvSpPr/>
      </dsp:nvSpPr>
      <dsp:spPr>
        <a:xfrm>
          <a:off x="449818" y="295690"/>
          <a:ext cx="5045288" cy="59115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23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Nick Thornton</a:t>
          </a:r>
        </a:p>
      </dsp:txBody>
      <dsp:txXfrm>
        <a:off x="449818" y="295690"/>
        <a:ext cx="5045288" cy="591156"/>
      </dsp:txXfrm>
    </dsp:sp>
    <dsp:sp modelId="{2FF8B55D-23C4-43CE-BF68-5AF402521D7A}">
      <dsp:nvSpPr>
        <dsp:cNvPr id="0" name=""/>
        <dsp:cNvSpPr/>
      </dsp:nvSpPr>
      <dsp:spPr>
        <a:xfrm>
          <a:off x="80345" y="221796"/>
          <a:ext cx="738945" cy="7389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E6C3D2-09C9-47EF-9593-BBE7EF172F78}">
      <dsp:nvSpPr>
        <dsp:cNvPr id="0" name=""/>
        <dsp:cNvSpPr/>
      </dsp:nvSpPr>
      <dsp:spPr>
        <a:xfrm>
          <a:off x="936085" y="1182313"/>
          <a:ext cx="4559022" cy="59115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23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Cory Weber</a:t>
          </a:r>
        </a:p>
      </dsp:txBody>
      <dsp:txXfrm>
        <a:off x="936085" y="1182313"/>
        <a:ext cx="4559022" cy="591156"/>
      </dsp:txXfrm>
    </dsp:sp>
    <dsp:sp modelId="{03DBD356-4D10-4013-A859-1E4BB6F343D9}">
      <dsp:nvSpPr>
        <dsp:cNvPr id="0" name=""/>
        <dsp:cNvSpPr/>
      </dsp:nvSpPr>
      <dsp:spPr>
        <a:xfrm>
          <a:off x="566612" y="1108418"/>
          <a:ext cx="738945" cy="7389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8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08952D-F79D-44BB-A847-36C6144E59EB}">
      <dsp:nvSpPr>
        <dsp:cNvPr id="0" name=""/>
        <dsp:cNvSpPr/>
      </dsp:nvSpPr>
      <dsp:spPr>
        <a:xfrm>
          <a:off x="1158443" y="2068936"/>
          <a:ext cx="4336664" cy="59115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231" tIns="40640" rIns="40640" bIns="4064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Amanda Hipper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Council Kernel</a:t>
          </a:r>
        </a:p>
      </dsp:txBody>
      <dsp:txXfrm>
        <a:off x="1158443" y="2068936"/>
        <a:ext cx="4336664" cy="591156"/>
      </dsp:txXfrm>
    </dsp:sp>
    <dsp:sp modelId="{CDCFD0E3-956E-43ED-BEB1-A9B6A3593409}">
      <dsp:nvSpPr>
        <dsp:cNvPr id="0" name=""/>
        <dsp:cNvSpPr/>
      </dsp:nvSpPr>
      <dsp:spPr>
        <a:xfrm>
          <a:off x="788970" y="1995041"/>
          <a:ext cx="738945" cy="7389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16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FFE900-6383-4150-A02A-D28EF44F9C30}">
      <dsp:nvSpPr>
        <dsp:cNvPr id="0" name=""/>
        <dsp:cNvSpPr/>
      </dsp:nvSpPr>
      <dsp:spPr>
        <a:xfrm>
          <a:off x="1158443" y="2954997"/>
          <a:ext cx="4336664" cy="59115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231" tIns="40640" rIns="40640" bIns="4064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Jennifer Dahlen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Red Arrow Kernel</a:t>
          </a:r>
        </a:p>
      </dsp:txBody>
      <dsp:txXfrm>
        <a:off x="1158443" y="2954997"/>
        <a:ext cx="4336664" cy="591156"/>
      </dsp:txXfrm>
    </dsp:sp>
    <dsp:sp modelId="{898D19EA-A977-4ED0-84E9-A383622A38F2}">
      <dsp:nvSpPr>
        <dsp:cNvPr id="0" name=""/>
        <dsp:cNvSpPr/>
      </dsp:nvSpPr>
      <dsp:spPr>
        <a:xfrm>
          <a:off x="788970" y="2881103"/>
          <a:ext cx="738945" cy="7389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24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CBE83-BAAB-458C-9C36-61C1F887A101}">
      <dsp:nvSpPr>
        <dsp:cNvPr id="0" name=""/>
        <dsp:cNvSpPr/>
      </dsp:nvSpPr>
      <dsp:spPr>
        <a:xfrm>
          <a:off x="936085" y="3841620"/>
          <a:ext cx="4559022" cy="59115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231" tIns="40640" rIns="40640" bIns="4064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Mary Jackson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Southern Shores Kernel</a:t>
          </a:r>
        </a:p>
      </dsp:txBody>
      <dsp:txXfrm>
        <a:off x="936085" y="3841620"/>
        <a:ext cx="4559022" cy="591156"/>
      </dsp:txXfrm>
    </dsp:sp>
    <dsp:sp modelId="{63521C25-9EDD-4317-ABD8-B9A85DE95168}">
      <dsp:nvSpPr>
        <dsp:cNvPr id="0" name=""/>
        <dsp:cNvSpPr/>
      </dsp:nvSpPr>
      <dsp:spPr>
        <a:xfrm>
          <a:off x="566612" y="3767726"/>
          <a:ext cx="738945" cy="7389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32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5A2134-279E-4952-BC4C-24B1935AE8DC}">
      <dsp:nvSpPr>
        <dsp:cNvPr id="0" name=""/>
        <dsp:cNvSpPr/>
      </dsp:nvSpPr>
      <dsp:spPr>
        <a:xfrm>
          <a:off x="449818" y="4728243"/>
          <a:ext cx="5045288" cy="591156"/>
        </a:xfrm>
        <a:prstGeom prst="rect">
          <a:avLst/>
        </a:prstGeom>
        <a:solidFill>
          <a:schemeClr val="accent4">
            <a:lumMod val="75000"/>
            <a:alpha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231" tIns="40640" rIns="40640" bIns="4064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TBD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Aurora Kernel</a:t>
          </a:r>
        </a:p>
      </dsp:txBody>
      <dsp:txXfrm>
        <a:off x="449818" y="4728243"/>
        <a:ext cx="5045288" cy="591156"/>
      </dsp:txXfrm>
    </dsp:sp>
    <dsp:sp modelId="{C8E2344D-5910-4945-B711-E0E1942500DB}">
      <dsp:nvSpPr>
        <dsp:cNvPr id="0" name=""/>
        <dsp:cNvSpPr/>
      </dsp:nvSpPr>
      <dsp:spPr>
        <a:xfrm>
          <a:off x="80345" y="4654348"/>
          <a:ext cx="738945" cy="7389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26E26-2845-7784-5455-3D94E446F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3E7EA1-24DE-67EB-86D3-6897F6E0F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D42D4-5DE2-042D-1369-98EE78BE6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BF3AB-E401-61B4-927B-786A4AA38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9D6A6-D944-8FFE-C74B-4447958C8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74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80D0F-E398-998D-6166-12856CD5A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1BE49F-96FE-DA24-8147-CDEC8191E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3EB2B-D039-0E2F-B9A2-28C23A549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F9639-AFEE-A4A8-7D5A-C821E71DC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D9C6F-68F2-089D-6CCA-B3F62EDC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52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2932A2-542E-F35F-D9D5-D76F03367B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3FCA10-F034-416D-1D58-D2B0C9C98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A88EA-363F-1BB1-6D31-2FAAB21A2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C5F9A-366E-23D4-1043-5EAF30F8A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BB428-9D07-7DB5-675E-B050FE36D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4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AEB94-EA6A-1588-5FAF-CF3F5FF4F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80FF4-F6E9-83F6-D478-03D148ED4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2CD24-7101-86EC-A70E-FC23360CD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E1B88-7016-EDA9-5147-5253D1CB7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0A8D9-AC1A-4858-79F6-C60525D6B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7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DCBE4-1287-67DA-2520-BC636A1A6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AA772-4054-DA46-40A1-1813F5DBD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8E03D-44F6-0E43-EDD5-A3DBD672C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556B6-3BC7-BAA1-6539-6A7D28C1B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9B3C8-2157-8604-F375-BDF5B113A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6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B9BE4-0D86-91E0-13AD-5CBC72702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499FC-5D35-AFEF-1028-9E39DBC5CC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E49FD3-4A3E-32F3-61E8-9470CB64C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71608-9E90-FA29-9BEC-266A01F47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2D4324-9C7E-4852-8154-6A4CDE302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010CD-71BE-EAD6-2B6E-600A66A8E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1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86D76-9083-C1EE-B3BB-2357D2758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3164D-3186-0290-2BB3-BF3AFD146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C7A988-1CE3-894A-E859-53ACD45E2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FB6650-BCDA-8C6B-108C-3536385229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09A3B3-4271-5BD1-9A20-19F71E93EC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E4ACAD-FBB9-4C3B-FAE2-AA132D291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2DF8D5-EB9F-4D77-71C2-FFD19F36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07AFB7-4256-666E-1F82-D91BD916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9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2C3FF-193C-34DB-C6E1-83B6D9FD2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A9F908-8F8D-F2F2-AB82-1BC21B21B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8A869-A198-63A6-F22C-D3EC662C6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ED5CBE-1740-7AD7-B045-DE9374EE6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05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0C983C-6B4E-9B86-EB4D-C3625E89D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74F83F-DE90-9408-BD8E-1BDD34936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B63B5-990F-E414-18FC-93B6DBC1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7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31F88-6A1D-0B82-E03D-3C1974E97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355D8-D6D3-1687-AA0E-E84077496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F8025B-61D3-DA96-DD60-102239E96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57A75-0220-5A38-1C29-9CC1B8B9E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1376F-1191-3168-B690-7298894A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6E3875-067A-435D-A78E-6E5EA3759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43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7715C-DB05-4DBC-A9EF-7136B2B6F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C69D31-4566-47A0-043B-B507827C0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7702C-E4A5-FC9D-3209-7109DD8B8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6C600-B3EE-CB71-E3E3-37F277881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04303B-E4E9-32D8-69A4-B53B8AAF0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64E0D-2EB5-C0F8-6A9E-858BAE003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71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F0913E-F9D5-98C5-D4AA-AD87979A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43A6D-C27E-21E3-E407-9AFF688B1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C472D-6BC9-A0BD-76C5-BAF9F50979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A05E85-82D7-46B3-BD0E-F3CDEC557C4F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0D547-5627-F9A4-B8AB-365A6F330D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C83B7-55AE-A007-1515-2D49FEC68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8225A8-4B6C-4FD6-9E3D-44A6962A0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5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popcorn@threeharborsscouting.org" TargetMode="Externa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10FE878-FB8B-0762-DD86-A4137ABF8AE6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005E9E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B1BD84-56AE-AFD4-E7F0-B9135C962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398" y="60049"/>
            <a:ext cx="11277599" cy="238760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Product Sales Kickoff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3C6379-87F6-8138-2A12-14F8266E1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1" y="2444337"/>
            <a:ext cx="11277599" cy="1655762"/>
          </a:xfrm>
        </p:spPr>
        <p:txBody>
          <a:bodyPr>
            <a:normAutofit/>
          </a:bodyPr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6E92E1-BD29-19BD-0D84-C81A73986B3A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005E9E"/>
          </a:solidFill>
          <a:ln>
            <a:solidFill>
              <a:srgbClr val="005E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75558F-94F0-7930-8DB4-259CE2B81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762EF567-0095-EC5F-403E-66C305246E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pic>
        <p:nvPicPr>
          <p:cNvPr id="7" name="Picture 6" descr="A green and black logo&#10;&#10;AI-generated content may be incorrect.">
            <a:extLst>
              <a:ext uri="{FF2B5EF4-FFF2-40B4-BE49-F238E27FC236}">
                <a16:creationId xmlns:a16="http://schemas.microsoft.com/office/drawing/2014/main" id="{9B1AE911-06E2-6C29-C4D4-1E4DC4790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50" y="4051091"/>
            <a:ext cx="3714750" cy="1090368"/>
          </a:xfrm>
          <a:prstGeom prst="rect">
            <a:avLst/>
          </a:prstGeom>
        </p:spPr>
      </p:pic>
      <p:pic>
        <p:nvPicPr>
          <p:cNvPr id="11" name="Picture 10" descr="A sign with white letters on it&#10;&#10;AI-generated content may be incorrect.">
            <a:extLst>
              <a:ext uri="{FF2B5EF4-FFF2-40B4-BE49-F238E27FC236}">
                <a16:creationId xmlns:a16="http://schemas.microsoft.com/office/drawing/2014/main" id="{56979C16-FDD1-F0FF-5EDF-9C58284CF3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50" y="5172512"/>
            <a:ext cx="3723506" cy="1250034"/>
          </a:xfrm>
          <a:prstGeom prst="rect">
            <a:avLst/>
          </a:prstGeom>
        </p:spPr>
      </p:pic>
      <p:pic>
        <p:nvPicPr>
          <p:cNvPr id="14" name="Picture 13" descr="A couple of people in a canoe&#10;&#10;AI-generated content may be incorrect.">
            <a:extLst>
              <a:ext uri="{FF2B5EF4-FFF2-40B4-BE49-F238E27FC236}">
                <a16:creationId xmlns:a16="http://schemas.microsoft.com/office/drawing/2014/main" id="{507FEE2C-2D68-C6DE-B4AD-D2D7449EB2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302" y="4412534"/>
            <a:ext cx="4792371" cy="138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8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079D4-859F-709E-6945-2B4E57B62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90FF8-DE9D-7DD2-A085-7006781C8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2" y="365125"/>
            <a:ext cx="10297357" cy="1325563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Commission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9B089-A375-F1F0-8131-A5B1EE7F1B56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13501B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183B31-0476-B95D-4FC9-EFF5FC35660F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13501B"/>
          </a:solidFill>
          <a:ln>
            <a:solidFill>
              <a:srgbClr val="135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EB6D63-B356-7FF3-EFA1-3747BFB5F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0B58C6D1-9333-D0DA-635B-3147DE88E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3E37AD-3F5F-BC6D-2022-870E637E092C}"/>
              </a:ext>
            </a:extLst>
          </p:cNvPr>
          <p:cNvSpPr txBox="1"/>
          <p:nvPr/>
        </p:nvSpPr>
        <p:spPr>
          <a:xfrm>
            <a:off x="1730079" y="2107527"/>
            <a:ext cx="962371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20% on retail total for each unit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invoice you pay to Council is minus your commission.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Additional 5% commission earned if the unit attends this training and </a:t>
            </a:r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pays on time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This commission will be deposited in the unit account before year’s end.</a:t>
            </a:r>
          </a:p>
        </p:txBody>
      </p:sp>
    </p:spTree>
    <p:extLst>
      <p:ext uri="{BB962C8B-B14F-4D97-AF65-F5344CB8AC3E}">
        <p14:creationId xmlns:p14="http://schemas.microsoft.com/office/powerpoint/2010/main" val="1806720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25065-018E-D480-EF11-747A46313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3756D-DC60-CD84-35D9-CB2EBB7D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2" y="365125"/>
            <a:ext cx="10297357" cy="1325563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Prizes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A328EF-EC97-D081-1085-C2E2DFEF4364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13501B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4AAA65-6008-0044-2207-0233C165F401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13501B"/>
          </a:solidFill>
          <a:ln>
            <a:solidFill>
              <a:srgbClr val="135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11ED17-AADE-07DD-FE20-9B625919D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2759125A-9F78-BF95-81FB-4486B3EE0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33D2F9-A120-CE22-7F95-F206CB1BF36C}"/>
              </a:ext>
            </a:extLst>
          </p:cNvPr>
          <p:cNvSpPr txBox="1"/>
          <p:nvPr/>
        </p:nvSpPr>
        <p:spPr>
          <a:xfrm>
            <a:off x="1730080" y="1657890"/>
            <a:ext cx="9623719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>
              <a:buNone/>
            </a:pPr>
            <a:r>
              <a:rPr lang="en-US" sz="2800" b="1" i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 prizes come from Three Harbors Council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Visa Gift Cards are earned at different sales levels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marL="800100" lvl="1" indent="-342900" fontAlgn="base">
              <a:buFont typeface="Wingdings" panose="05000000000000000000" pitchFamily="2" charset="2"/>
              <a:buChar char="ü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$500 - $1499 = $50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fontAlgn="base">
              <a:buFont typeface="Wingdings" panose="05000000000000000000" pitchFamily="2" charset="2"/>
              <a:buChar char="ü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$1500 - $2499 = $150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fontAlgn="base">
              <a:buFont typeface="Wingdings" panose="05000000000000000000" pitchFamily="2" charset="2"/>
              <a:buChar char="ü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$2500+ = $250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1K Club – 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Those Scouts who sell $1,000+ qualify.</a:t>
            </a: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Top Seller Event – Those Scouts who sell $1500+ qualify.</a:t>
            </a:r>
            <a:endParaRPr lang="en-U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630C12-71A0-DD3C-01C4-B747628B49CC}"/>
              </a:ext>
            </a:extLst>
          </p:cNvPr>
          <p:cNvSpPr txBox="1"/>
          <p:nvPr/>
        </p:nvSpPr>
        <p:spPr>
          <a:xfrm>
            <a:off x="2247066" y="6014966"/>
            <a:ext cx="5916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*1K Club &amp; Top Seller Event have individual sign-up links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C128A5-92DB-466F-F174-7A64B0044A08}"/>
              </a:ext>
            </a:extLst>
          </p:cNvPr>
          <p:cNvSpPr txBox="1"/>
          <p:nvPr/>
        </p:nvSpPr>
        <p:spPr>
          <a:xfrm>
            <a:off x="9715850" y="4323138"/>
            <a:ext cx="39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B95F03-B05A-C225-E2D9-3B70348399CF}"/>
              </a:ext>
            </a:extLst>
          </p:cNvPr>
          <p:cNvSpPr txBox="1"/>
          <p:nvPr/>
        </p:nvSpPr>
        <p:spPr>
          <a:xfrm>
            <a:off x="10883924" y="5200110"/>
            <a:ext cx="39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61319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08567AE6-E4AF-0900-79E7-120C459EE9CE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1046" name="Picture 1045">
              <a:extLst>
                <a:ext uri="{FF2B5EF4-FFF2-40B4-BE49-F238E27FC236}">
                  <a16:creationId xmlns:a16="http://schemas.microsoft.com/office/drawing/2014/main" id="{9711D0F9-759B-C138-FB64-5AB78330D1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47" name="Rectangle 1046">
              <a:extLst>
                <a:ext uri="{FF2B5EF4-FFF2-40B4-BE49-F238E27FC236}">
                  <a16:creationId xmlns:a16="http://schemas.microsoft.com/office/drawing/2014/main" id="{4B8B1819-A57C-ACA3-0BA4-7BC2A964A116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Rectangle 1047">
              <a:extLst>
                <a:ext uri="{FF2B5EF4-FFF2-40B4-BE49-F238E27FC236}">
                  <a16:creationId xmlns:a16="http://schemas.microsoft.com/office/drawing/2014/main" id="{C65D46BA-1815-B35D-9BCA-E2E038225D5C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Rectangle 1048">
              <a:extLst>
                <a:ext uri="{FF2B5EF4-FFF2-40B4-BE49-F238E27FC236}">
                  <a16:creationId xmlns:a16="http://schemas.microsoft.com/office/drawing/2014/main" id="{C547856B-38E1-2DB7-6D91-122169773312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9904D62D-29BC-D88D-C629-898F343DE1F7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7A17A2-953F-8062-3668-3A046175B5DA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A6AAA1-D41C-021B-1A59-4D1B5017B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2407941-7AEB-4688-67BA-58156CD26AD7}"/>
              </a:ext>
            </a:extLst>
          </p:cNvPr>
          <p:cNvSpPr txBox="1">
            <a:spLocks/>
          </p:cNvSpPr>
          <p:nvPr/>
        </p:nvSpPr>
        <p:spPr>
          <a:xfrm>
            <a:off x="914400" y="355906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POPCORN</a:t>
            </a:r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2AD1248D-EAF3-7685-BFBC-8AD6132AD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00DDF08-D6CC-FFD2-C3E5-9C6E14800716}"/>
              </a:ext>
            </a:extLst>
          </p:cNvPr>
          <p:cNvSpPr/>
          <p:nvPr/>
        </p:nvSpPr>
        <p:spPr>
          <a:xfrm>
            <a:off x="1622355" y="843192"/>
            <a:ext cx="1074634" cy="40246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NEW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FC57-55A4-7556-09CF-2E0335CF2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66231" y="912532"/>
            <a:ext cx="2186881" cy="21868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0F6AB2-B120-39FB-9B88-DDD3CBB0F2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118077" y="4175150"/>
            <a:ext cx="2186881" cy="21868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91A94BD-D6F6-9843-F695-D765337707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9369850" y="1428709"/>
            <a:ext cx="2387600" cy="2387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305A50F-DA0D-3540-BB17-7987286AC2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3253112" y="2223837"/>
            <a:ext cx="1951313" cy="195131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558656B-DCE2-6AF4-97F6-6C5D0D52BA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1325236" y="3957178"/>
            <a:ext cx="2743505" cy="274350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C67422-98D1-7203-D2D1-B9086A55E3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7181216" y="1971561"/>
            <a:ext cx="2317096" cy="231709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26C6F70-604A-1133-5257-3281DCB4FC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/>
        </p:blipFill>
        <p:spPr>
          <a:xfrm>
            <a:off x="5181870" y="2620237"/>
            <a:ext cx="2018711" cy="201871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A5E95295-BCC8-B4EE-88B8-0AF82C4DFADE}"/>
              </a:ext>
            </a:extLst>
          </p:cNvPr>
          <p:cNvSpPr/>
          <p:nvPr/>
        </p:nvSpPr>
        <p:spPr>
          <a:xfrm>
            <a:off x="9992871" y="1334445"/>
            <a:ext cx="1074634" cy="40246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NEW FLAVORS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51CB053-C636-DBEE-C09B-A7697355B2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/>
        </p:blipFill>
        <p:spPr>
          <a:xfrm>
            <a:off x="4426266" y="4533206"/>
            <a:ext cx="1968888" cy="196888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25BBA41-99CC-E754-08C8-FC516695E3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/>
        </p:blipFill>
        <p:spPr>
          <a:xfrm>
            <a:off x="6895970" y="4976449"/>
            <a:ext cx="1968888" cy="196888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A6BD1E88-455E-A5D9-2202-8D3E57A2DB91}"/>
              </a:ext>
            </a:extLst>
          </p:cNvPr>
          <p:cNvSpPr/>
          <p:nvPr/>
        </p:nvSpPr>
        <p:spPr>
          <a:xfrm>
            <a:off x="9674200" y="4242358"/>
            <a:ext cx="1074634" cy="40246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8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3623766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7277FB-AF2C-B121-1260-F7F90BFF5B60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E9E72F8-2114-BD05-59DB-64C591EC1B68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1DD1714-ECFD-3535-D996-37308790F9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3B7E186-7CA4-CFDE-6E08-7A2DF887FF53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354DF4F-9DBF-AE8B-A06E-56BA7AAC4A98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AB51044-1D35-88F5-B187-84084CE43E03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92407941-7AEB-4688-67BA-58156CD26AD7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Sign up to Sell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7739BE-F7CD-981D-D758-3E6D05F4D7DE}"/>
              </a:ext>
            </a:extLst>
          </p:cNvPr>
          <p:cNvSpPr txBox="1"/>
          <p:nvPr/>
        </p:nvSpPr>
        <p:spPr>
          <a:xfrm>
            <a:off x="1766656" y="2391337"/>
            <a:ext cx="943006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Sign up with Three Harbors Council</a:t>
            </a:r>
          </a:p>
          <a:p>
            <a:pPr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Sign up with Pecatonica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Adelle Rg" panose="02000503060000020004" pitchFamily="50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F653A4-709B-C1DF-938A-323D713582C2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1DEB06-E092-27CD-F05D-4B970139F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1B0847B5-9B26-741D-9F14-01F4B90D1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C921CF-5121-4E61-954D-A2FBBA8487AF}"/>
              </a:ext>
            </a:extLst>
          </p:cNvPr>
          <p:cNvSpPr txBox="1"/>
          <p:nvPr/>
        </p:nvSpPr>
        <p:spPr>
          <a:xfrm>
            <a:off x="8152226" y="2613256"/>
            <a:ext cx="39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57BBFE-71AC-33F4-CBF1-91BB667F4A23}"/>
              </a:ext>
            </a:extLst>
          </p:cNvPr>
          <p:cNvSpPr txBox="1"/>
          <p:nvPr/>
        </p:nvSpPr>
        <p:spPr>
          <a:xfrm>
            <a:off x="6356603" y="4340209"/>
            <a:ext cx="39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990453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95D34-4EF5-979A-66B7-B715300B6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FA2008-8A3A-010C-5251-9EE904483C43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9BA2A7E-41C4-5761-A845-3CF7D8A7DF9A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1E72468-1D39-91D5-4A20-0061E522AA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53700F-790E-7990-7F80-F546A4EA3528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0F38099-61D7-D1EC-CDC8-B411457DA350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72C69F6-41C8-80B4-0C30-97B61BBA674F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CE1FEF8B-E7FB-0167-2FC2-F8018775B67A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The Sale: August 21 – October 11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081CB7-825A-D7F9-7FE4-EE5B9B64D3D6}"/>
              </a:ext>
            </a:extLst>
          </p:cNvPr>
          <p:cNvSpPr txBox="1"/>
          <p:nvPr/>
        </p:nvSpPr>
        <p:spPr>
          <a:xfrm>
            <a:off x="1766656" y="2391337"/>
            <a:ext cx="94300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Show and Sell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Take 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Online Sale*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Starts August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Ends November 15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Adelle Rg" panose="02000503060000020004" pitchFamily="50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74868E-9E86-8485-7F59-1E07B045A026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267D2E8-E7B9-3488-A9B4-3E1E576F3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3DEC5EA1-B864-5D4D-966A-E7E362521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10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6DFA1-FC89-3C5F-7389-0BDAB3336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FD4E86B-E991-6300-069D-74F1733237ED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3CFCBE-475E-6B34-1070-075014D9DB00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47DC2E-DA80-438E-2A29-BC6563D7ABC2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A2B03F7-9648-F135-3C02-8641FDF836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8922E1-6BA0-FC94-DCC2-DE1F531DCE81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D2937E-E6BB-2C23-9F06-0F1C98306E8B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4DDD01F-7076-53AE-16B6-DB2A6FCA109F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341E021-E87B-1430-4A01-44F30C9F8B5E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The Sale: Show &amp; Sell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4D8801-CB45-7A7D-A018-46F7EDCF2AEA}"/>
              </a:ext>
            </a:extLst>
          </p:cNvPr>
          <p:cNvSpPr txBox="1"/>
          <p:nvPr/>
        </p:nvSpPr>
        <p:spPr>
          <a:xfrm>
            <a:off x="1062307" y="1652542"/>
            <a:ext cx="1118006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Starts August 21 – Distribution Day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Orders must be in by Tuesday, August 4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Orders must be made in CASES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Festival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Pick and Save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ASK NOW: Banks, Menards, Ace Hardware, Farm and </a:t>
            </a:r>
          </a:p>
          <a:p>
            <a:pPr lvl="1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Fleet, Beer Gardens, School Sports games, Churches, </a:t>
            </a:r>
          </a:p>
          <a:p>
            <a:pPr lvl="1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Homes for aging in Place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Adelle Rg" panose="02000503060000020004" pitchFamily="50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E2F34A5-4F2B-EAC4-A241-1C59374AB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9388585A-3C2D-BAF9-7322-41A4F7A51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509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7F0F-894D-3EC4-5488-CD98DE43C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66ECA83-6774-0E0A-A74D-67B867C9BFA7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F94CC9-FF6E-B5E8-7DF4-97B7F9EF0ACC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4799514-BE21-4B68-707E-EE523BD85B0F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2ACB4D-9378-B4D2-B412-098054F245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270645-7671-FE41-3ADA-56BC144DDB1A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B8B1CB5-924E-D32B-EA28-60AC1BADB578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3F054DF-8E44-334F-D483-3CA75D9B7C65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D5D70143-ABF9-7725-4D07-F015603E3C81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The Sale: Take Order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CA19F9-BC85-6978-1CE0-2E11E7A6B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84EDAAC9-7283-F22C-5AAF-E1F863E9D0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ABA114-DA33-F46F-0A62-FC42C3FDDF01}"/>
              </a:ext>
            </a:extLst>
          </p:cNvPr>
          <p:cNvSpPr txBox="1"/>
          <p:nvPr/>
        </p:nvSpPr>
        <p:spPr>
          <a:xfrm>
            <a:off x="1766656" y="2391337"/>
            <a:ext cx="943006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Door to door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Call your family and friends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Use Take to Work Tents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Orders are due October 14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Orders must be made in CONTAINERS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Adelle Rg" panose="0200050306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742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8DB9C-3F16-020D-DD97-EAEA8870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00CDE51-B2B2-698E-4155-9169B1371C7A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E580BB-C571-95EE-9563-9A20484A349D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05F30CC-9888-FEE4-BAFC-C03851CE4B28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1F16993-7566-D0EE-0C44-4809F92EC2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68884AE-2D20-53B4-B204-C0D2D0CC7AA6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369809D-4283-5966-4661-6BCCFDB1210A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38C0F4-164E-E86C-F644-5AA5CAA652BE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40D1C53C-5F4D-3E4C-2A1D-2003252324C3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The Sale: Online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ECC4C13-113D-BC41-E146-33AEE9E0F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4687F1F3-20A0-1AD0-DF56-7B41C4C95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DC3A93-F08F-3733-08A6-1F18AE291994}"/>
              </a:ext>
            </a:extLst>
          </p:cNvPr>
          <p:cNvSpPr txBox="1"/>
          <p:nvPr/>
        </p:nvSpPr>
        <p:spPr>
          <a:xfrm>
            <a:off x="1766656" y="2391337"/>
            <a:ext cx="9430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August 1 – November 15</a:t>
            </a:r>
            <a:endParaRPr lang="en-US" sz="2000" dirty="0">
              <a:latin typeface="Adelle Rg" panose="0200050306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582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8643-0B96-9F9A-F9D0-1DEFD2797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F7CF86F-7852-59D8-7F2A-46DD7FEBA70D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5FE418-8C7A-5B9E-C0D5-F9474EC6684A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6D77AA-3C34-FA12-C5D5-22E84EE14AE7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5C6E5D5-C785-9382-4E2F-8650B70C45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3200D1-1765-FF4A-9F10-DB9E536AAB5B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E1370C7-7B3C-4A8E-1911-E9ED74BA0230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650000C-0289-51AD-4435-0DB55CF48DDF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E98BC6B7-FBB3-A623-33E3-4D59AAA17708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Blitz Weekend: August 28-30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93978FB-47EE-2046-0FA3-D0F902969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40927BFE-2900-9F83-1006-118C56B8BF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71F144-09CD-7C4D-FDE1-D409FAD9251C}"/>
              </a:ext>
            </a:extLst>
          </p:cNvPr>
          <p:cNvSpPr txBox="1"/>
          <p:nvPr/>
        </p:nvSpPr>
        <p:spPr>
          <a:xfrm>
            <a:off x="1828800" y="2085512"/>
            <a:ext cx="94300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Only popcorn sold at this time will qualify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Show and Sell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Online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Submissions due on September 1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Scan and email results to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popcorn@threeharborsscouting.org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Top 5 sellers receive a $100 Amazon Gift Card</a:t>
            </a:r>
          </a:p>
        </p:txBody>
      </p:sp>
    </p:spTree>
    <p:extLst>
      <p:ext uri="{BB962C8B-B14F-4D97-AF65-F5344CB8AC3E}">
        <p14:creationId xmlns:p14="http://schemas.microsoft.com/office/powerpoint/2010/main" val="1005704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5499-734C-4CA8-8038-9BABC93CF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E1F9B0F-2861-E75E-7711-1D0204B48731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92BC8E-B08D-A775-6D4A-C029031EB7EF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FDAAAC1-0540-7734-4F62-7439BA18C307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5DA0B3-2588-F7A3-35F4-4FC7D62AA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87637D8-65F2-BA20-7B57-79656A3C8075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0EA0F5A-8B3D-CDCF-1C29-78FC173F3E3D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9EC0FD1-7CB9-4F78-426B-C19128AFD221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3BE61645-ACFF-EDB0-B851-98385E144636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Returns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EA0D82-4AC0-09DD-C82B-D23586EEE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5AE72A8A-9C26-6BB4-24E7-4587A1ED2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061D49-6049-3322-1E3A-70A0055E22EF}"/>
              </a:ext>
            </a:extLst>
          </p:cNvPr>
          <p:cNvSpPr txBox="1"/>
          <p:nvPr/>
        </p:nvSpPr>
        <p:spPr>
          <a:xfrm>
            <a:off x="1766656" y="2391337"/>
            <a:ext cx="94300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Fill your Take Order with leftovers from Show and Sell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Submit your Return count in Pecatonica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Return your popcorn on October 16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No damaged or opened containers will be accepted</a:t>
            </a:r>
          </a:p>
        </p:txBody>
      </p:sp>
    </p:spTree>
    <p:extLst>
      <p:ext uri="{BB962C8B-B14F-4D97-AF65-F5344CB8AC3E}">
        <p14:creationId xmlns:p14="http://schemas.microsoft.com/office/powerpoint/2010/main" val="50521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8C468-B204-7131-AB42-71AB09F79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C169969-2F49-7748-D18B-459024DF1450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005E9E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A64CD9-B688-5109-461B-2E76D273C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34276"/>
            <a:ext cx="11277599" cy="875196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5EA12F-93F5-6258-B7D3-36EC25A5945B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005E9E"/>
          </a:solidFill>
          <a:ln>
            <a:solidFill>
              <a:srgbClr val="005E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03DE72-BCAE-417D-E2FB-98A1D25CD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9B8867EE-C8E3-E11C-0454-86E4560B3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1EF5910-7151-D20F-3172-E4C9AFCB3B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2269353"/>
              </p:ext>
            </p:extLst>
          </p:nvPr>
        </p:nvGraphicFramePr>
        <p:xfrm>
          <a:off x="3496056" y="1109472"/>
          <a:ext cx="5574792" cy="5615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108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E5A6A-745D-F2E5-54EF-097851C71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4F9B87-F635-C097-E119-B55C3B4711EC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5A44AD-8C54-DEEE-E328-8C8C7AE03565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6021698-C5CE-97D1-9521-8272F9536EF3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40DB0D1-71C9-42F3-F8D1-44D0D2D281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6485240-B576-A6FA-1C79-3957B30D7636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51AE28-57C6-16BC-E75C-C3E21A8DD852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B6DEF4C-BACF-5543-8095-76C979E22ABF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5BCDC9D0-53B8-5CB3-9603-B657B56753D5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Final Order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188767-3094-28E4-6ECD-63157BE76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91C69E04-AC70-6398-A4F6-F64F66C4FD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B0AED8-90C6-A76F-9616-FC2B16BDE362}"/>
              </a:ext>
            </a:extLst>
          </p:cNvPr>
          <p:cNvSpPr txBox="1"/>
          <p:nvPr/>
        </p:nvSpPr>
        <p:spPr>
          <a:xfrm>
            <a:off x="1766656" y="2391337"/>
            <a:ext cx="94300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Submit your ‘take order’ in Pecatonica by October 14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Distribution is November 6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3155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3CA01-BFFF-88AC-321C-1579FEAD5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AB39A1E-DF09-684F-3796-5D67D78EB91D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EF86BF-5BC6-AFBE-21AA-2776F2E02361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92C83F0-05E1-79A9-1B66-E9041447282C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74CC9D7-1949-88EB-FC54-4A0EBA8005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B3C010A-0C9B-0B6A-5BC4-8AE43263289D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49BAB6A-7D32-7D6A-8A13-93CDDEA98ED1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22C115A-8B6F-8302-9A4A-40F3E4175E32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AA54A8C9-8521-2ABB-E248-6A3AB1F741CE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Damaged/Missing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46F801-7556-076F-8FF1-B6D7CD4AE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D6FF09C1-80FD-2D4A-3F95-1566DC595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599F48-A6C6-D0E1-EA56-07B3E50DC436}"/>
              </a:ext>
            </a:extLst>
          </p:cNvPr>
          <p:cNvSpPr txBox="1"/>
          <p:nvPr/>
        </p:nvSpPr>
        <p:spPr>
          <a:xfrm>
            <a:off x="1838167" y="3121949"/>
            <a:ext cx="9430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Contact us!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9F71CF-3A7C-2AFA-0001-4F0E38AFF90E}"/>
              </a:ext>
            </a:extLst>
          </p:cNvPr>
          <p:cNvSpPr txBox="1"/>
          <p:nvPr/>
        </p:nvSpPr>
        <p:spPr>
          <a:xfrm>
            <a:off x="3154759" y="4733602"/>
            <a:ext cx="6995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 Don’t leave chocolate in your hot car *</a:t>
            </a:r>
          </a:p>
        </p:txBody>
      </p:sp>
    </p:spTree>
    <p:extLst>
      <p:ext uri="{BB962C8B-B14F-4D97-AF65-F5344CB8AC3E}">
        <p14:creationId xmlns:p14="http://schemas.microsoft.com/office/powerpoint/2010/main" val="2893809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86C72-1A8D-DC29-30DA-8C0DE987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A85BB16-F842-A6E8-9787-6F59686D7224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5559C1-28A1-558A-6F19-855567F73930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10E33BC-5D1F-1E15-3900-BCBF5A9EC99C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B468A1E-39D7-D7E8-4108-02BEF26E13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48437A6-7226-A45C-E56E-65D1199E207E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EC614F-DE5E-5B02-4C89-1853137CE919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D02CCD7-B083-0634-4B06-2044617C1089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DCD6B8AD-03DC-EFF3-A33F-0D30570823E2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6372963-0660-5126-F121-A81050BB2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B13A28F2-963E-2FD8-D7F5-6F5DB40690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ABABA5-53BD-D6DF-5950-EEB9B3DD6E44}"/>
              </a:ext>
            </a:extLst>
          </p:cNvPr>
          <p:cNvSpPr txBox="1"/>
          <p:nvPr/>
        </p:nvSpPr>
        <p:spPr>
          <a:xfrm>
            <a:off x="1768851" y="2283318"/>
            <a:ext cx="9766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Invoices are emailed to you from Pecatonica November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Make one check out to Three Harbors Council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Mailed or in person at either Scout Service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Please have the invoice with your payment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Payment due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December 7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5529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75C3D-ECC1-6CC9-4EAE-143439215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ED356B-166E-86E0-546E-6F593D108572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E76F9B-D5CC-8B46-8224-12ECF8C914BB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20E795-7DB1-1F2D-5C4C-51DEA23AF5D5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0776563-AEF3-EEB3-87A7-733462C3E4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EACBEB2-8B1B-E8DC-1926-AB28A959543B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CD792B-61BE-4797-D12C-85C86FFFB2AF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878A42F-57DE-B50D-FFCA-7647FCAC3F3C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1BFA13BF-99A6-0BE9-4D3C-65D47363109C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Commission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979B75-37D1-4E16-04DC-DE08774D3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FCBA3DE6-2973-FE00-46E5-400580F202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F5AE67-39C8-92C0-5242-8459631ECF3A}"/>
              </a:ext>
            </a:extLst>
          </p:cNvPr>
          <p:cNvSpPr txBox="1"/>
          <p:nvPr/>
        </p:nvSpPr>
        <p:spPr>
          <a:xfrm>
            <a:off x="1768851" y="2085512"/>
            <a:ext cx="9766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28% on retail total base commission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Additional 2% for </a:t>
            </a:r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attending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Additional 2% for </a:t>
            </a:r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ordering prizes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Additional 2% for </a:t>
            </a:r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paying your invoice on time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invoice you pay to Council is minus your commission.</a:t>
            </a:r>
          </a:p>
        </p:txBody>
      </p:sp>
    </p:spTree>
    <p:extLst>
      <p:ext uri="{BB962C8B-B14F-4D97-AF65-F5344CB8AC3E}">
        <p14:creationId xmlns:p14="http://schemas.microsoft.com/office/powerpoint/2010/main" val="1640900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02B99-B236-C21A-E1D3-0D0F75A90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3AE6C3C-B3C7-1961-328F-1FDAEBFCF2F0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0772D5-ABB9-6952-A12A-E74801A0969E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17EEFF8-4E83-2C4D-FBE9-B47B33493428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A93290B-5AD9-AC1E-8EF6-E6FBB2E59F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8870CB1-CFEF-AAD1-2880-1DE69B4FEBCE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2BB528-77F6-9491-21F8-679CCA99A777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F9A9C41-2951-F74E-FF01-184E5F7ACD6D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8E8E7D90-970F-DF22-37E5-7CDCFEEDDF42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Commission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AE8222A-BC9B-F5D1-9B07-2877C2778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62E93B2D-09B4-D27C-9617-62B455D6DD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FD7A40-115D-9CA0-F3AC-4A1E2DD763CB}"/>
              </a:ext>
            </a:extLst>
          </p:cNvPr>
          <p:cNvSpPr txBox="1"/>
          <p:nvPr/>
        </p:nvSpPr>
        <p:spPr>
          <a:xfrm>
            <a:off x="1766656" y="2391337"/>
            <a:ext cx="97669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Online commission will be the same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Online Sale commission is received in real time and will be taken off your invoice.</a:t>
            </a:r>
          </a:p>
        </p:txBody>
      </p:sp>
    </p:spTree>
    <p:extLst>
      <p:ext uri="{BB962C8B-B14F-4D97-AF65-F5344CB8AC3E}">
        <p14:creationId xmlns:p14="http://schemas.microsoft.com/office/powerpoint/2010/main" val="3985312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B7BAF-4EBE-3969-2F77-FAAFE366B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405EDB-E9CB-9B31-7943-E71C608B4A5C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C5BB9D-2E86-E6B1-799A-9D23CA5C7189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3A7C7-9258-C246-E15A-469BCF5E734D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F362529-7A7D-8AAA-6152-59D9105C7A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381378-B777-8309-2DE5-CDB5694EA751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DB4C3CB-D69C-A0A6-D40F-F7E42084FCBD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5FA7B-6BB9-EA7F-1990-865AD7486DB8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73869726-A532-EDC0-161C-ACD374ED3F62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Prizes: Prize Brochure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00ED5F8-04BF-A4CD-634C-2C40BE02C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94F1B5C3-A575-B210-0144-BD17D3595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A7364D-E1EE-B643-3F30-B0DFFC8A9B46}"/>
              </a:ext>
            </a:extLst>
          </p:cNvPr>
          <p:cNvSpPr txBox="1"/>
          <p:nvPr/>
        </p:nvSpPr>
        <p:spPr>
          <a:xfrm>
            <a:off x="1766656" y="2391337"/>
            <a:ext cx="97669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Keller Marketing </a:t>
            </a:r>
            <a:r>
              <a:rPr lang="en-US" sz="2800" dirty="0">
                <a:latin typeface="Arial"/>
                <a:cs typeface="Arial"/>
              </a:rPr>
              <a:t>is the company we go through.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Entered on the Pecatonica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Look for the ‘Prize Porthole’ button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Order patches here too!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Even if your unit has opted out of prizes!</a:t>
            </a:r>
          </a:p>
        </p:txBody>
      </p:sp>
    </p:spTree>
    <p:extLst>
      <p:ext uri="{BB962C8B-B14F-4D97-AF65-F5344CB8AC3E}">
        <p14:creationId xmlns:p14="http://schemas.microsoft.com/office/powerpoint/2010/main" val="994025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9C724-6569-2981-9ADA-D938774B5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4BFD3AC-695C-2722-D92E-34C18E0F5199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CE2403-4574-18AA-678A-0D0F53F28FE1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566F80B-C253-552B-7D4A-752A380CAC07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22A1581-71D2-5D5E-CCDD-4D766D30F3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7BCE337-871E-5B9F-7544-B73A99342B0A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61DC551-DB4D-6AD5-4230-3A8376AA19A5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E00550C-3D68-B677-D90B-D1456A1DEBC7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E38E459-E13F-3EC3-378E-D3786AB155F7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Prizes: Pecatonica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10835B-8653-0110-F528-AE78E7D98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D79A3DA1-D4A3-4C0A-513B-DE9AF6A075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E0AC11-7E69-2E6D-5AD5-7841599C833F}"/>
              </a:ext>
            </a:extLst>
          </p:cNvPr>
          <p:cNvSpPr txBox="1"/>
          <p:nvPr/>
        </p:nvSpPr>
        <p:spPr>
          <a:xfrm>
            <a:off x="1768851" y="2419769"/>
            <a:ext cx="97669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Winner’s Circle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$3000 in sales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Orders placed on Pecatonica site</a:t>
            </a:r>
          </a:p>
        </p:txBody>
      </p:sp>
      <p:pic>
        <p:nvPicPr>
          <p:cNvPr id="4" name="Picture 3" descr="A couple of people in a canoe&#10;&#10;AI-generated content may be incorrect.">
            <a:extLst>
              <a:ext uri="{FF2B5EF4-FFF2-40B4-BE49-F238E27FC236}">
                <a16:creationId xmlns:a16="http://schemas.microsoft.com/office/drawing/2014/main" id="{387B429A-2CA1-09E4-527D-D46813D8D1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22" y="5154817"/>
            <a:ext cx="4792371" cy="138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305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B20F5-1C33-25CA-23B7-2121C7E2F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29C30A7-AD61-F7D2-61EF-2678974D7D8F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1B53B2-E964-7379-FA10-0C66164A86F3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453201-4227-8827-2B20-1930D4B25D31}"/>
              </a:ext>
            </a:extLst>
          </p:cNvPr>
          <p:cNvGrpSpPr/>
          <p:nvPr/>
        </p:nvGrpSpPr>
        <p:grpSpPr>
          <a:xfrm>
            <a:off x="914400" y="0"/>
            <a:ext cx="11277599" cy="2154496"/>
            <a:chOff x="914395" y="181531"/>
            <a:chExt cx="11277599" cy="2154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C80FD1-B9F8-88B3-F0E0-17C945E14E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415"/>
            <a:stretch/>
          </p:blipFill>
          <p:spPr>
            <a:xfrm rot="10800000">
              <a:off x="914395" y="181531"/>
              <a:ext cx="11277599" cy="215449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265140C-4E7C-E261-332F-174D5A9BC0FC}"/>
                </a:ext>
              </a:extLst>
            </p:cNvPr>
            <p:cNvSpPr/>
            <p:nvPr/>
          </p:nvSpPr>
          <p:spPr>
            <a:xfrm>
              <a:off x="4589755" y="1003177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C8DE3A-40EA-6EAF-1268-6446E8CE58C4}"/>
                </a:ext>
              </a:extLst>
            </p:cNvPr>
            <p:cNvSpPr/>
            <p:nvPr/>
          </p:nvSpPr>
          <p:spPr>
            <a:xfrm>
              <a:off x="6952695" y="915880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1EA7344-A6DA-24CC-8825-C53EEF91EEF9}"/>
                </a:ext>
              </a:extLst>
            </p:cNvPr>
            <p:cNvSpPr/>
            <p:nvPr/>
          </p:nvSpPr>
          <p:spPr>
            <a:xfrm>
              <a:off x="5329561" y="777998"/>
              <a:ext cx="1322773" cy="1038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B096B503-C60B-5476-7B7A-32FA80D8C151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Prizes: Three Harbors Council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173BF5-5094-AB26-699E-5DA91CFDC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E9D96243-B90C-8465-DCBE-411D2A030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D51993-CF40-CC83-BC7D-F0D5E9971C96}"/>
              </a:ext>
            </a:extLst>
          </p:cNvPr>
          <p:cNvSpPr txBox="1"/>
          <p:nvPr/>
        </p:nvSpPr>
        <p:spPr>
          <a:xfrm>
            <a:off x="1768851" y="2978114"/>
            <a:ext cx="97669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1K Club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Top Seller Event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Must submit your entries on our website</a:t>
            </a:r>
          </a:p>
        </p:txBody>
      </p:sp>
      <p:pic>
        <p:nvPicPr>
          <p:cNvPr id="4" name="Picture 3" descr="A logo with a symbol and text&#10;&#10;AI-generated content may be incorrect.">
            <a:extLst>
              <a:ext uri="{FF2B5EF4-FFF2-40B4-BE49-F238E27FC236}">
                <a16:creationId xmlns:a16="http://schemas.microsoft.com/office/drawing/2014/main" id="{40DD74D6-FF2A-D2E1-5D68-8283CA0E4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777" y="3159630"/>
            <a:ext cx="4492761" cy="10332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2E5817-BFCE-AF55-0AFA-240870073FDC}"/>
              </a:ext>
            </a:extLst>
          </p:cNvPr>
          <p:cNvSpPr txBox="1"/>
          <p:nvPr/>
        </p:nvSpPr>
        <p:spPr>
          <a:xfrm>
            <a:off x="3412235" y="2793448"/>
            <a:ext cx="39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6AE78A-1DEB-A2A5-78E4-279693912FAC}"/>
              </a:ext>
            </a:extLst>
          </p:cNvPr>
          <p:cNvSpPr txBox="1"/>
          <p:nvPr/>
        </p:nvSpPr>
        <p:spPr>
          <a:xfrm>
            <a:off x="4677724" y="3676267"/>
            <a:ext cx="39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502186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F227E-F0B1-381B-F36F-88291CD8C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B49580D-E22F-EC1D-A803-0E69F3E9CC85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265B2BD2-2609-F039-6F7C-78068E9EA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74CF6-29CA-0729-5C9F-4475183AE43C}"/>
              </a:ext>
            </a:extLst>
          </p:cNvPr>
          <p:cNvSpPr txBox="1">
            <a:spLocks/>
          </p:cNvSpPr>
          <p:nvPr/>
        </p:nvSpPr>
        <p:spPr>
          <a:xfrm>
            <a:off x="914400" y="-382296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Volunteer Help Needed</a:t>
            </a:r>
          </a:p>
          <a:p>
            <a:pPr algn="ctr">
              <a:lnSpc>
                <a:spcPct val="150000"/>
              </a:lnSpc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Thursday, Aug. 20 | Friday, Aug. 21 | Thursday, Nov. 5 | Friday, Nov. 6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C5B19B-2319-A6B1-7339-0778889E1CA3}"/>
              </a:ext>
            </a:extLst>
          </p:cNvPr>
          <p:cNvSpPr txBox="1"/>
          <p:nvPr/>
        </p:nvSpPr>
        <p:spPr>
          <a:xfrm>
            <a:off x="1641760" y="1848069"/>
            <a:ext cx="97669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Popcorn Sort &amp; Distribution days at CH Coakley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Sort Orders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Prep for Pickup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Help load orders into vehicles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4A5665-B264-F1CC-CD16-4205259AF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760" y="3629825"/>
            <a:ext cx="5522131" cy="31089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9C89BB-344A-62AC-E08E-86BF8562C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913" y="2729540"/>
            <a:ext cx="4794504" cy="400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302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BD9B0-B074-AB87-5415-D709BC768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AAA1709-230C-4B77-2489-878347E6AD85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005E9E"/>
          </a:solidFill>
          <a:ln>
            <a:solidFill>
              <a:srgbClr val="005E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CD1E9E-2931-86D3-E87D-C8E5F2E90085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005E9E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4D3D33-8DA1-A332-77BA-D20C5A059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C04FC962-2CA7-67F8-92E4-75AA3399E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DEBF93-4687-A541-6941-1E26F3B688E0}"/>
              </a:ext>
            </a:extLst>
          </p:cNvPr>
          <p:cNvSpPr txBox="1">
            <a:spLocks/>
          </p:cNvSpPr>
          <p:nvPr/>
        </p:nvSpPr>
        <p:spPr>
          <a:xfrm>
            <a:off x="914400" y="-283718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Three Harbors Council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Product Sale Website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444234-30AA-8B20-51C3-C8C490703156}"/>
              </a:ext>
            </a:extLst>
          </p:cNvPr>
          <p:cNvSpPr txBox="1"/>
          <p:nvPr/>
        </p:nvSpPr>
        <p:spPr>
          <a:xfrm>
            <a:off x="1408154" y="2021167"/>
            <a:ext cx="97669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Product Sale Insider (emailed newsletter)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Popcorn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Wreath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1K Club Sign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Top Seller Event Sign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E198E-0D2B-3A63-3E9C-F0775F862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566" y="2728923"/>
            <a:ext cx="6095999" cy="23222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AC7443-5808-36B5-B88F-1897B79C514D}"/>
              </a:ext>
            </a:extLst>
          </p:cNvPr>
          <p:cNvSpPr txBox="1"/>
          <p:nvPr/>
        </p:nvSpPr>
        <p:spPr>
          <a:xfrm>
            <a:off x="9414316" y="910082"/>
            <a:ext cx="39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932344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84187-28C0-AEE3-4656-31B653140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14333AC-3CD9-D2A1-6DAB-206BC62C9510}"/>
              </a:ext>
            </a:extLst>
          </p:cNvPr>
          <p:cNvGrpSpPr/>
          <p:nvPr/>
        </p:nvGrpSpPr>
        <p:grpSpPr>
          <a:xfrm>
            <a:off x="4270460" y="1960329"/>
            <a:ext cx="2828769" cy="2801832"/>
            <a:chOff x="3059372" y="3261816"/>
            <a:chExt cx="3441016" cy="3459027"/>
          </a:xfrm>
        </p:grpSpPr>
        <p:pic>
          <p:nvPicPr>
            <p:cNvPr id="12" name="Picture 11" descr="A picture containing text, flower, plant&#10;&#10;Description automatically generated">
              <a:extLst>
                <a:ext uri="{FF2B5EF4-FFF2-40B4-BE49-F238E27FC236}">
                  <a16:creationId xmlns:a16="http://schemas.microsoft.com/office/drawing/2014/main" id="{A5229C4F-EF3B-8ED0-3919-4ED5CA3A31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54" t="7563" r="4746" b="67957"/>
            <a:stretch/>
          </p:blipFill>
          <p:spPr>
            <a:xfrm>
              <a:off x="3512380" y="3261816"/>
              <a:ext cx="2880511" cy="3150606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92BEB0-F1C1-0CDD-46EC-0E371E53EBAB}"/>
                </a:ext>
              </a:extLst>
            </p:cNvPr>
            <p:cNvSpPr/>
            <p:nvPr/>
          </p:nvSpPr>
          <p:spPr>
            <a:xfrm>
              <a:off x="5446231" y="4689695"/>
              <a:ext cx="1054157" cy="1801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D33E2B9-0505-2DD3-2F6B-F9DC365B3A0C}"/>
                </a:ext>
              </a:extLst>
            </p:cNvPr>
            <p:cNvSpPr/>
            <p:nvPr/>
          </p:nvSpPr>
          <p:spPr>
            <a:xfrm>
              <a:off x="3059372" y="4903352"/>
              <a:ext cx="1054157" cy="18016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2477029-1B3E-9BC9-2275-20D2DA282F65}"/>
                </a:ext>
              </a:extLst>
            </p:cNvPr>
            <p:cNvSpPr/>
            <p:nvPr/>
          </p:nvSpPr>
          <p:spPr>
            <a:xfrm>
              <a:off x="5204344" y="6123901"/>
              <a:ext cx="1054157" cy="596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708B2F-DEF4-1623-0852-BA89F1400DBA}"/>
              </a:ext>
            </a:extLst>
          </p:cNvPr>
          <p:cNvGrpSpPr/>
          <p:nvPr/>
        </p:nvGrpSpPr>
        <p:grpSpPr>
          <a:xfrm>
            <a:off x="7119663" y="3579126"/>
            <a:ext cx="2120328" cy="3181447"/>
            <a:chOff x="7088524" y="3507723"/>
            <a:chExt cx="2120328" cy="3181447"/>
          </a:xfrm>
        </p:grpSpPr>
        <p:pic>
          <p:nvPicPr>
            <p:cNvPr id="21" name="Picture 20" descr="A picture containing text, flower, plant&#10;&#10;Description automatically generated">
              <a:extLst>
                <a:ext uri="{FF2B5EF4-FFF2-40B4-BE49-F238E27FC236}">
                  <a16:creationId xmlns:a16="http://schemas.microsoft.com/office/drawing/2014/main" id="{A2BF98CF-7080-9781-3643-955C3714EA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98" t="29388" r="22893" b="46917"/>
            <a:stretch/>
          </p:blipFill>
          <p:spPr>
            <a:xfrm>
              <a:off x="7257868" y="3618271"/>
              <a:ext cx="1686894" cy="3070899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8AF1980-ED89-4A93-B253-30071A89D333}"/>
                </a:ext>
              </a:extLst>
            </p:cNvPr>
            <p:cNvSpPr/>
            <p:nvPr/>
          </p:nvSpPr>
          <p:spPr>
            <a:xfrm>
              <a:off x="7088524" y="3703066"/>
              <a:ext cx="824205" cy="4343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2D6BB9A-7B61-AA95-7987-5B144E4A11F3}"/>
                </a:ext>
              </a:extLst>
            </p:cNvPr>
            <p:cNvSpPr/>
            <p:nvPr/>
          </p:nvSpPr>
          <p:spPr>
            <a:xfrm>
              <a:off x="8752131" y="3507723"/>
              <a:ext cx="456721" cy="4343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Garland Images – Browse 2,479,534 Stock Photos, Vectors, and Video | Adobe  Stock">
            <a:extLst>
              <a:ext uri="{FF2B5EF4-FFF2-40B4-BE49-F238E27FC236}">
                <a16:creationId xmlns:a16="http://schemas.microsoft.com/office/drawing/2014/main" id="{76C838E2-1B2B-4DF6-5434-F9D82D4E54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27" r="11864" b="46652"/>
          <a:stretch/>
        </p:blipFill>
        <p:spPr bwMode="auto">
          <a:xfrm>
            <a:off x="-248575" y="0"/>
            <a:ext cx="12440575" cy="116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904E8C3-7D91-4400-E904-3477FEA3E829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chemeClr val="accent3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1DCB34-78A4-290D-0FC4-0CF88E324408}"/>
              </a:ext>
            </a:extLst>
          </p:cNvPr>
          <p:cNvSpPr/>
          <p:nvPr/>
        </p:nvSpPr>
        <p:spPr>
          <a:xfrm>
            <a:off x="-10064" y="0"/>
            <a:ext cx="924464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13FF34-4808-AFF8-6A0A-2220BF9DDF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3EC0B4B-0077-8560-6FC8-B66933477EE4}"/>
              </a:ext>
            </a:extLst>
          </p:cNvPr>
          <p:cNvSpPr txBox="1">
            <a:spLocks/>
          </p:cNvSpPr>
          <p:nvPr/>
        </p:nvSpPr>
        <p:spPr>
          <a:xfrm>
            <a:off x="914400" y="355906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WREATHS</a:t>
            </a:r>
          </a:p>
        </p:txBody>
      </p:sp>
      <p:pic>
        <p:nvPicPr>
          <p:cNvPr id="10" name="Picture 9" descr="A picture containing text, flower, plant&#10;&#10;Description automatically generated">
            <a:extLst>
              <a:ext uri="{FF2B5EF4-FFF2-40B4-BE49-F238E27FC236}">
                <a16:creationId xmlns:a16="http://schemas.microsoft.com/office/drawing/2014/main" id="{69788185-C98E-7041-8BA3-49444AD8A5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8660" r="64646" b="69570"/>
          <a:stretch/>
        </p:blipFill>
        <p:spPr>
          <a:xfrm>
            <a:off x="1156006" y="842860"/>
            <a:ext cx="2981164" cy="2801832"/>
          </a:xfrm>
          <a:prstGeom prst="rect">
            <a:avLst/>
          </a:prstGeom>
        </p:spPr>
      </p:pic>
      <p:pic>
        <p:nvPicPr>
          <p:cNvPr id="11" name="Picture 10" descr="A picture containing text, flower, plant&#10;&#10;Description automatically generated">
            <a:extLst>
              <a:ext uri="{FF2B5EF4-FFF2-40B4-BE49-F238E27FC236}">
                <a16:creationId xmlns:a16="http://schemas.microsoft.com/office/drawing/2014/main" id="{1F0D4706-EE53-F4D4-AF17-D0321DFAF5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4" t="7330" r="33356" b="69013"/>
          <a:stretch/>
        </p:blipFill>
        <p:spPr>
          <a:xfrm>
            <a:off x="9208852" y="721392"/>
            <a:ext cx="2880511" cy="3044768"/>
          </a:xfrm>
          <a:prstGeom prst="rect">
            <a:avLst/>
          </a:prstGeom>
        </p:spPr>
      </p:pic>
      <p:pic>
        <p:nvPicPr>
          <p:cNvPr id="17" name="Picture 16" descr="A picture containing text, flower, plant&#10;&#10;Description automatically generated">
            <a:extLst>
              <a:ext uri="{FF2B5EF4-FFF2-40B4-BE49-F238E27FC236}">
                <a16:creationId xmlns:a16="http://schemas.microsoft.com/office/drawing/2014/main" id="{E687AF7D-C614-8643-C33E-B521BD63C2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43" t="58101" r="3848" b="21407"/>
          <a:stretch/>
        </p:blipFill>
        <p:spPr>
          <a:xfrm>
            <a:off x="1021969" y="3942091"/>
            <a:ext cx="1695158" cy="2801832"/>
          </a:xfrm>
          <a:prstGeom prst="rect">
            <a:avLst/>
          </a:prstGeom>
        </p:spPr>
      </p:pic>
      <p:pic>
        <p:nvPicPr>
          <p:cNvPr id="19" name="Picture 18" descr="A picture containing text, flower, plant&#10;&#10;Description automatically generated">
            <a:extLst>
              <a:ext uri="{FF2B5EF4-FFF2-40B4-BE49-F238E27FC236}">
                <a16:creationId xmlns:a16="http://schemas.microsoft.com/office/drawing/2014/main" id="{86E264BB-6795-D626-F32B-93CE1686B2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2" t="82708" r="56496" b="9959"/>
          <a:stretch/>
        </p:blipFill>
        <p:spPr>
          <a:xfrm>
            <a:off x="2794123" y="5646957"/>
            <a:ext cx="4378308" cy="943787"/>
          </a:xfrm>
          <a:prstGeom prst="rect">
            <a:avLst/>
          </a:prstGeom>
        </p:spPr>
      </p:pic>
      <p:pic>
        <p:nvPicPr>
          <p:cNvPr id="20" name="Picture 19" descr="A picture containing text, flower, plant&#10;&#10;Description automatically generated">
            <a:extLst>
              <a:ext uri="{FF2B5EF4-FFF2-40B4-BE49-F238E27FC236}">
                <a16:creationId xmlns:a16="http://schemas.microsoft.com/office/drawing/2014/main" id="{8CA7F178-5DBA-7B13-5171-182516A6EA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12" t="78182" r="24216" b="9975"/>
          <a:stretch/>
        </p:blipFill>
        <p:spPr>
          <a:xfrm>
            <a:off x="3212436" y="3535937"/>
            <a:ext cx="1800470" cy="191591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9204BC34-4675-A8DF-2992-ED1ADC5C6103}"/>
              </a:ext>
            </a:extLst>
          </p:cNvPr>
          <p:cNvGrpSpPr/>
          <p:nvPr/>
        </p:nvGrpSpPr>
        <p:grpSpPr>
          <a:xfrm>
            <a:off x="9239991" y="3756927"/>
            <a:ext cx="2002157" cy="2923503"/>
            <a:chOff x="9239991" y="3756927"/>
            <a:chExt cx="2002157" cy="2923503"/>
          </a:xfrm>
        </p:grpSpPr>
        <p:pic>
          <p:nvPicPr>
            <p:cNvPr id="25" name="Picture 24" descr="A picture containing text, flower, plant&#10;&#10;Description automatically generated">
              <a:extLst>
                <a:ext uri="{FF2B5EF4-FFF2-40B4-BE49-F238E27FC236}">
                  <a16:creationId xmlns:a16="http://schemas.microsoft.com/office/drawing/2014/main" id="{7809EA79-BBEE-4EE1-5C17-40C3105FB6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82" t="33610" r="44822" b="45366"/>
            <a:stretch/>
          </p:blipFill>
          <p:spPr>
            <a:xfrm rot="1192221">
              <a:off x="9616429" y="3756927"/>
              <a:ext cx="1625719" cy="2923503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B343853-AC7C-697C-55B1-2F383B464139}"/>
                </a:ext>
              </a:extLst>
            </p:cNvPr>
            <p:cNvSpPr/>
            <p:nvPr/>
          </p:nvSpPr>
          <p:spPr>
            <a:xfrm>
              <a:off x="9239991" y="4979406"/>
              <a:ext cx="927051" cy="8329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" name="Picture 17" descr="A picture containing text, flower, plant&#10;&#10;Description automatically generated">
            <a:extLst>
              <a:ext uri="{FF2B5EF4-FFF2-40B4-BE49-F238E27FC236}">
                <a16:creationId xmlns:a16="http://schemas.microsoft.com/office/drawing/2014/main" id="{2FDB9B52-BF8C-D2ED-5F5A-23736DF6CE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7" t="80670" r="39557" b="9738"/>
          <a:stretch/>
        </p:blipFill>
        <p:spPr>
          <a:xfrm>
            <a:off x="6841220" y="2191086"/>
            <a:ext cx="2263107" cy="1566249"/>
          </a:xfrm>
          <a:prstGeom prst="rect">
            <a:avLst/>
          </a:prstGeom>
        </p:spPr>
      </p:pic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FFF64EA6-8E47-4DEF-1A51-445CC4E340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769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F3F84-51C5-8DCD-844B-776C5C916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6D4353D-8F5B-DD06-3AAD-B1BA9B142F22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005E9E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ECA664-2726-15E4-459A-D7080AC2E2A3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005E9E"/>
          </a:solidFill>
          <a:ln>
            <a:solidFill>
              <a:srgbClr val="005E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959AD6-118E-E488-DAC2-D6676268930E}"/>
              </a:ext>
            </a:extLst>
          </p:cNvPr>
          <p:cNvSpPr txBox="1">
            <a:spLocks/>
          </p:cNvSpPr>
          <p:nvPr/>
        </p:nvSpPr>
        <p:spPr>
          <a:xfrm>
            <a:off x="914400" y="-469849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Fund the Scouting Journey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29BAEB5-C603-07E7-4E64-238DAEF89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1F6B07AE-58DC-DCD3-50CE-9D509F4E3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92C9C1-CEFF-553F-8DB3-8F01492C0A79}"/>
              </a:ext>
            </a:extLst>
          </p:cNvPr>
          <p:cNvSpPr txBox="1"/>
          <p:nvPr/>
        </p:nvSpPr>
        <p:spPr>
          <a:xfrm>
            <a:off x="1009649" y="1882657"/>
            <a:ext cx="11448288" cy="3764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Cubs Needs	</a:t>
            </a:r>
            <a:r>
              <a:rPr lang="en-US" sz="1800" b="1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28%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		</a:t>
            </a:r>
            <a:r>
              <a:rPr lang="en-US" sz="1800" b="1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30%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	</a:t>
            </a:r>
            <a:r>
              <a:rPr lang="en-US" sz="1800" b="1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32%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	</a:t>
            </a:r>
            <a:r>
              <a:rPr lang="en-US" sz="1800" b="1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34%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	</a:t>
            </a:r>
            <a:r>
              <a:rPr lang="en-US" sz="1800" b="1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20% + 5% 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2860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$350		$1,250		$1,167		$1,094		$1,030		$1750+87.5	</a:t>
            </a:r>
          </a:p>
          <a:p>
            <a:pPr marL="0" marR="0" indent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$400		$1,430		$1,335		$1,250		$1,176		$2000+100</a:t>
            </a:r>
          </a:p>
          <a:p>
            <a:pPr marL="0" marR="0" indent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$500		$1,785		$1,667		$1,563		$1,471		$2,500+125</a:t>
            </a:r>
          </a:p>
          <a:p>
            <a:pPr marL="45720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Troops Needs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indent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$500		$1,785		$1,667		$1,563		$1,471		$2,500+125</a:t>
            </a:r>
          </a:p>
          <a:p>
            <a:pPr marL="0" marR="0" indent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$1000		$3,570		$3,333		$3,125		$2,940		$5,000+250</a:t>
            </a:r>
          </a:p>
          <a:p>
            <a:pPr marL="0" marR="0" indent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$3000		$10,714		$10,000		$9,375		$8,825		$15,000+750</a:t>
            </a:r>
          </a:p>
        </p:txBody>
      </p:sp>
    </p:spTree>
    <p:extLst>
      <p:ext uri="{BB962C8B-B14F-4D97-AF65-F5344CB8AC3E}">
        <p14:creationId xmlns:p14="http://schemas.microsoft.com/office/powerpoint/2010/main" val="249986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7517-29B7-EEFE-883C-160471987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D9ABFB2-E874-4571-D66E-644E2B434D45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005E9E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72DFA7-2CDA-B438-D8BF-F736A5B5EF82}"/>
              </a:ext>
            </a:extLst>
          </p:cNvPr>
          <p:cNvSpPr/>
          <p:nvPr/>
        </p:nvSpPr>
        <p:spPr>
          <a:xfrm>
            <a:off x="0" y="-1"/>
            <a:ext cx="914400" cy="6858001"/>
          </a:xfrm>
          <a:prstGeom prst="rect">
            <a:avLst/>
          </a:prstGeom>
          <a:solidFill>
            <a:srgbClr val="005E9E"/>
          </a:solidFill>
          <a:ln>
            <a:solidFill>
              <a:srgbClr val="005E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0C6870F-6424-9085-D62E-9D7D1BE89FF7}"/>
              </a:ext>
            </a:extLst>
          </p:cNvPr>
          <p:cNvSpPr txBox="1">
            <a:spLocks/>
          </p:cNvSpPr>
          <p:nvPr/>
        </p:nvSpPr>
        <p:spPr>
          <a:xfrm>
            <a:off x="914400" y="-469849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Fund the Scouting Journey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6F65C3B-7C73-30AF-1F36-2C9BA759E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2217C491-C8DD-3CF6-B49F-035331008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6D7D1C-BC38-F74F-BAE9-C15AE9F78308}"/>
              </a:ext>
            </a:extLst>
          </p:cNvPr>
          <p:cNvSpPr txBox="1"/>
          <p:nvPr/>
        </p:nvSpPr>
        <p:spPr>
          <a:xfrm>
            <a:off x="2081022" y="1323540"/>
            <a:ext cx="11025378" cy="5098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Popcorn in 2025 our Scouts sold:	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spcAft>
                <a:spcPts val="800"/>
              </a:spcAft>
              <a:buNone/>
            </a:pPr>
            <a:br>
              <a:rPr lang="en-US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$1000 + 125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$1250+ 105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$1500+ 58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$2000+ 25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$3000+ 18</a:t>
            </a:r>
          </a:p>
          <a:p>
            <a:pPr marL="0" marR="0">
              <a:spcAft>
                <a:spcPts val="800"/>
              </a:spcAft>
              <a:buNone/>
            </a:pP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Wreaths in 202</a:t>
            </a:r>
            <a:r>
              <a:rPr lang="en-US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5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our Scouts sold: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spcAft>
                <a:spcPts val="800"/>
              </a:spcAft>
              <a:buNone/>
            </a:pPr>
            <a:br>
              <a:rPr lang="en-US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$1000 – 22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$1500 – 9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$2000 – 2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$2500 –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FA5F7F-CFC0-E36D-DA72-462378EFDDF7}"/>
              </a:ext>
            </a:extLst>
          </p:cNvPr>
          <p:cNvSpPr txBox="1"/>
          <p:nvPr/>
        </p:nvSpPr>
        <p:spPr>
          <a:xfrm>
            <a:off x="7138798" y="4705162"/>
            <a:ext cx="1776602" cy="1658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Top Sellers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$3000 - 1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$3672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</a:t>
            </a:r>
            <a:r>
              <a:rPr lang="en-US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2700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8D6339-ED14-0AAF-55EC-859DAF110655}"/>
              </a:ext>
            </a:extLst>
          </p:cNvPr>
          <p:cNvSpPr txBox="1"/>
          <p:nvPr/>
        </p:nvSpPr>
        <p:spPr>
          <a:xfrm>
            <a:off x="7138798" y="1793219"/>
            <a:ext cx="1776602" cy="2079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Top Sellers</a:t>
            </a:r>
            <a:endParaRPr lang="en-US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$7657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$6029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$4104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$4043</a:t>
            </a:r>
          </a:p>
        </p:txBody>
      </p:sp>
    </p:spTree>
    <p:extLst>
      <p:ext uri="{BB962C8B-B14F-4D97-AF65-F5344CB8AC3E}">
        <p14:creationId xmlns:p14="http://schemas.microsoft.com/office/powerpoint/2010/main" val="1760412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F5DAD2D-E9A4-F857-8146-FD88CE4C7E3C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005E9E"/>
          </a:solidFill>
          <a:ln>
            <a:solidFill>
              <a:srgbClr val="005E9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2407941-7AEB-4688-67BA-58156CD26AD7}"/>
              </a:ext>
            </a:extLst>
          </p:cNvPr>
          <p:cNvSpPr txBox="1">
            <a:spLocks/>
          </p:cNvSpPr>
          <p:nvPr/>
        </p:nvSpPr>
        <p:spPr>
          <a:xfrm>
            <a:off x="914400" y="52996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5245D7-1991-AAA5-E742-899B0768121C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005E9E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791A40-5EB3-D4CE-0E82-B2B1D082C2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14" name="Picture 13" descr="A bucket of popcorn with a picture of a person riding a canoe&#10;&#10;Description automatically generated">
            <a:extLst>
              <a:ext uri="{FF2B5EF4-FFF2-40B4-BE49-F238E27FC236}">
                <a16:creationId xmlns:a16="http://schemas.microsoft.com/office/drawing/2014/main" id="{74213F90-7DFF-99C9-B090-91E5AD465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279" y="3170758"/>
            <a:ext cx="3639154" cy="32428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3B811CA-3887-7CD8-2494-9E9EA751E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215263"/>
            <a:ext cx="3307722" cy="3198306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F486A87A-A8E7-645E-80A5-64C8A72B46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34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5C1B0-B61E-9497-CC39-26B76FAB0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rland Images – Browse 2,479,534 Stock Photos, Vectors, and Video | Adobe  Stock">
            <a:extLst>
              <a:ext uri="{FF2B5EF4-FFF2-40B4-BE49-F238E27FC236}">
                <a16:creationId xmlns:a16="http://schemas.microsoft.com/office/drawing/2014/main" id="{62185709-227D-6092-BFC4-00A7D56B24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27" r="11864" b="46652"/>
          <a:stretch/>
        </p:blipFill>
        <p:spPr bwMode="auto">
          <a:xfrm>
            <a:off x="-248575" y="0"/>
            <a:ext cx="12440575" cy="116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44D6311-1EC6-9113-F1FC-6B197FCF06CD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chemeClr val="accent3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130744-69B5-6C2B-E23E-9C911613E55B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7BC8A5-8FF0-34CF-55F1-44851CDAF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DA5F6A7-8932-93C7-06FD-148D845329A6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Sign up to Sell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1BEF74-15DC-BB75-8B1D-869230089CA0}"/>
              </a:ext>
            </a:extLst>
          </p:cNvPr>
          <p:cNvSpPr txBox="1"/>
          <p:nvPr/>
        </p:nvSpPr>
        <p:spPr>
          <a:xfrm>
            <a:off x="1766656" y="2391337"/>
            <a:ext cx="94300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Sign up with Three Harbors Council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Sign up with Northwoods Wreaths.​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Once you create a login, there is a 24 hour wait for approval.</a:t>
            </a: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9BAB9062-B3C0-DB7F-CB8A-E5378385FE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9A48D7-3B59-DC21-C670-B8D119FA193B}"/>
              </a:ext>
            </a:extLst>
          </p:cNvPr>
          <p:cNvSpPr txBox="1"/>
          <p:nvPr/>
        </p:nvSpPr>
        <p:spPr>
          <a:xfrm>
            <a:off x="8183880" y="2668074"/>
            <a:ext cx="39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F830A0-3275-9F50-40A9-7AD4C86B0A5D}"/>
              </a:ext>
            </a:extLst>
          </p:cNvPr>
          <p:cNvSpPr txBox="1"/>
          <p:nvPr/>
        </p:nvSpPr>
        <p:spPr>
          <a:xfrm>
            <a:off x="7987284" y="4340209"/>
            <a:ext cx="39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549084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85710-4350-8B9E-1E47-9A1BDABC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2" y="365125"/>
            <a:ext cx="10297357" cy="1325563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Sale: August 21 – October 23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04D62D-29BC-D88D-C629-898F343DE1F7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13501B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7A17A2-953F-8062-3668-3A046175B5DA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13501B"/>
          </a:solidFill>
          <a:ln>
            <a:solidFill>
              <a:srgbClr val="135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A6AAA1-D41C-021B-1A59-4D1B5017B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8F234EC1-36C8-99A3-6864-A67028A189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F4FB65-2115-9D18-0D11-9C0D7B75C7FA}"/>
              </a:ext>
            </a:extLst>
          </p:cNvPr>
          <p:cNvSpPr txBox="1"/>
          <p:nvPr/>
        </p:nvSpPr>
        <p:spPr>
          <a:xfrm>
            <a:off x="1766656" y="2391337"/>
            <a:ext cx="94300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Family &amp; Friends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Door to door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Businesses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Banks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Car Dealerships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Churches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Orders placed by Wednesday, October 28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on Northwoods site</a:t>
            </a:r>
          </a:p>
        </p:txBody>
      </p:sp>
    </p:spTree>
    <p:extLst>
      <p:ext uri="{BB962C8B-B14F-4D97-AF65-F5344CB8AC3E}">
        <p14:creationId xmlns:p14="http://schemas.microsoft.com/office/powerpoint/2010/main" val="139587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E3C6E-5CAF-2D53-3CDF-EB6E4A54B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7C278-C006-ADC6-9718-1479D56E4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2" y="556625"/>
            <a:ext cx="10297357" cy="1325563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Blitz Weekend: September 25-27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Fallen Hero Wreaths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C5F475-E8FE-048B-883F-1EF7ACC59BA0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13501B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0C8C5F-298A-E004-C3C9-395D7EFAE56D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13501B"/>
          </a:solidFill>
          <a:ln>
            <a:solidFill>
              <a:srgbClr val="135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FF8BB6-9844-1D40-B4E0-5C2B11401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E946F0CB-28DE-4F41-0BDD-6A19049D4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FEDD10-1E1E-EB9E-D83F-7F7E735B871B}"/>
              </a:ext>
            </a:extLst>
          </p:cNvPr>
          <p:cNvSpPr txBox="1"/>
          <p:nvPr/>
        </p:nvSpPr>
        <p:spPr>
          <a:xfrm>
            <a:off x="1848952" y="2567452"/>
            <a:ext cx="9430064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$20 each​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Yes, they are included in the 20% commission.​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Wreaths are distributed directly to the cemetery.​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Top 5 Sellers receive a $100 Amazon Gift Card.</a:t>
            </a:r>
          </a:p>
        </p:txBody>
      </p:sp>
    </p:spTree>
    <p:extLst>
      <p:ext uri="{BB962C8B-B14F-4D97-AF65-F5344CB8AC3E}">
        <p14:creationId xmlns:p14="http://schemas.microsoft.com/office/powerpoint/2010/main" val="2686014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12659-DACA-EB81-C7ED-5CF266137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Garland Images – Browse 2,479,534 Stock Photos, Vectors, and Video | Adobe  Stock">
            <a:extLst>
              <a:ext uri="{FF2B5EF4-FFF2-40B4-BE49-F238E27FC236}">
                <a16:creationId xmlns:a16="http://schemas.microsoft.com/office/drawing/2014/main" id="{4FAC4776-3684-0888-BD3B-961181D723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27" r="11864" b="46652"/>
          <a:stretch/>
        </p:blipFill>
        <p:spPr bwMode="auto">
          <a:xfrm>
            <a:off x="-248575" y="0"/>
            <a:ext cx="12440575" cy="116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6FED17-F3ED-07D7-3885-35281FA4B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2" y="365125"/>
            <a:ext cx="1029735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Fallen Hero Ceremony: December 5</a:t>
            </a:r>
            <a:r>
              <a:rPr lang="en-US" b="1" baseline="30000" dirty="0"/>
              <a:t>th</a:t>
            </a:r>
            <a:br>
              <a:rPr lang="en-US" b="1" baseline="30000" dirty="0"/>
            </a:br>
            <a:r>
              <a:rPr lang="en-US" sz="1800" b="1" dirty="0"/>
              <a:t>Southern Wisconsin Veterans Memorial Cemetery in Union Grove</a:t>
            </a:r>
            <a:r>
              <a:rPr lang="en-US" sz="1800" dirty="0"/>
              <a:t>​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71E992-363C-63D9-0A5C-DAA72CA1065C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13501B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86B7D0-5D61-67CD-D580-4F2015264540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13501B"/>
          </a:solidFill>
          <a:ln>
            <a:solidFill>
              <a:srgbClr val="135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0E487F-491A-4C52-A814-874C642AD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DC7F4557-A8AF-E202-8A8D-B19AD97872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pic>
        <p:nvPicPr>
          <p:cNvPr id="7" name="Picture 6" descr="A person kneeling next to a wreath in a cemetery&#10;&#10;AI-generated content may be incorrect.">
            <a:extLst>
              <a:ext uri="{FF2B5EF4-FFF2-40B4-BE49-F238E27FC236}">
                <a16:creationId xmlns:a16="http://schemas.microsoft.com/office/drawing/2014/main" id="{DCAC6982-E383-E6E5-CFE2-2B56999962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39039"/>
            <a:ext cx="4246733" cy="5337497"/>
          </a:xfrm>
          <a:prstGeom prst="rect">
            <a:avLst/>
          </a:prstGeom>
        </p:spPr>
      </p:pic>
      <p:pic>
        <p:nvPicPr>
          <p:cNvPr id="11" name="Picture 10" descr="A row of wreaths in a cemetery&#10;&#10;AI-generated content may be incorrect.">
            <a:extLst>
              <a:ext uri="{FF2B5EF4-FFF2-40B4-BE49-F238E27FC236}">
                <a16:creationId xmlns:a16="http://schemas.microsoft.com/office/drawing/2014/main" id="{2448B301-1855-D5EA-9070-3D424BAEF3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337" y="1539040"/>
            <a:ext cx="7116663" cy="533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46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3D9BA-B6B4-C2FC-3E21-F7B3E295F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rland Images – Browse 2,479,534 Stock Photos, Vectors, and Video | Adobe  Stock">
            <a:extLst>
              <a:ext uri="{FF2B5EF4-FFF2-40B4-BE49-F238E27FC236}">
                <a16:creationId xmlns:a16="http://schemas.microsoft.com/office/drawing/2014/main" id="{3A4AB0B5-3816-97BF-06C7-10342B133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27" r="11864" b="46652"/>
          <a:stretch/>
        </p:blipFill>
        <p:spPr bwMode="auto">
          <a:xfrm>
            <a:off x="-248575" y="0"/>
            <a:ext cx="12440575" cy="116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058CA21-4BCB-ECEC-88D1-939E88BA3326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chemeClr val="accent3">
              <a:lumMod val="75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F5B1A5-0674-1204-7E43-32407494AD82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1C275C-5591-7539-0B27-93024469C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B01888B-487C-0267-E34F-9078652ABC40}"/>
              </a:ext>
            </a:extLst>
          </p:cNvPr>
          <p:cNvSpPr txBox="1">
            <a:spLocks/>
          </p:cNvSpPr>
          <p:nvPr/>
        </p:nvSpPr>
        <p:spPr>
          <a:xfrm>
            <a:off x="914400" y="173482"/>
            <a:ext cx="112776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Wreath Distribution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7ADAE7-5058-D336-D41C-DF745DDF0E00}"/>
              </a:ext>
            </a:extLst>
          </p:cNvPr>
          <p:cNvSpPr txBox="1"/>
          <p:nvPr/>
        </p:nvSpPr>
        <p:spPr>
          <a:xfrm>
            <a:off x="1697866" y="2268474"/>
            <a:ext cx="10059584" cy="3890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Top 6 units with a total retail sale of $6,000 get delivery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Pick up at Waukesha Expo Center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Missing or Damaged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Let us know as soon as possible – by November 21​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 exchanges are made at Expo Center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BCC34476-7C1A-3465-C6E7-0CB2455C27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40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C56F2-24E6-BEC6-A41C-88B6974FC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868D4-3C46-4FB5-2178-3A51B913B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2" y="365125"/>
            <a:ext cx="10297357" cy="1325563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0B3E08-1029-BB89-40FC-4F204B27F924}"/>
              </a:ext>
            </a:extLst>
          </p:cNvPr>
          <p:cNvSpPr/>
          <p:nvPr/>
        </p:nvSpPr>
        <p:spPr>
          <a:xfrm rot="1475662">
            <a:off x="11604057" y="3873977"/>
            <a:ext cx="1291073" cy="3545960"/>
          </a:xfrm>
          <a:prstGeom prst="rect">
            <a:avLst/>
          </a:prstGeom>
          <a:solidFill>
            <a:srgbClr val="13501B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7E560F-A77C-0E35-FEAA-992799A313D9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rgbClr val="13501B"/>
          </a:solidFill>
          <a:ln>
            <a:solidFill>
              <a:srgbClr val="135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9DF05D-ED77-14BB-46F0-FA3FC9ABA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38" y="6046793"/>
            <a:ext cx="663825" cy="751158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85E82F07-2274-13B9-6792-492820504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37"/>
            <a:ext cx="914401" cy="538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A87E52-4797-AB42-438F-BBACB0EC7F9A}"/>
              </a:ext>
            </a:extLst>
          </p:cNvPr>
          <p:cNvSpPr txBox="1"/>
          <p:nvPr/>
        </p:nvSpPr>
        <p:spPr>
          <a:xfrm>
            <a:off x="1730080" y="2107527"/>
            <a:ext cx="94300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Invoices are emailed to you from Three Harbors Council on November 24</a:t>
            </a:r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Make one unit check out to Three Harbors Council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Mailed or in person at the Scout Service Center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Have your invoice with your payment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Payment due Monday, December 7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4610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</TotalTime>
  <Words>1113</Words>
  <Application>Microsoft Office PowerPoint</Application>
  <PresentationFormat>Widescreen</PresentationFormat>
  <Paragraphs>238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Adelle Rg</vt:lpstr>
      <vt:lpstr>Aptos</vt:lpstr>
      <vt:lpstr>Aptos Display</vt:lpstr>
      <vt:lpstr>Arial</vt:lpstr>
      <vt:lpstr>Segoe UI</vt:lpstr>
      <vt:lpstr>Wingdings</vt:lpstr>
      <vt:lpstr>Office Theme</vt:lpstr>
      <vt:lpstr>Product Sales Kickoff</vt:lpstr>
      <vt:lpstr>Introduction</vt:lpstr>
      <vt:lpstr>PowerPoint Presentation</vt:lpstr>
      <vt:lpstr>PowerPoint Presentation</vt:lpstr>
      <vt:lpstr>The Sale: August 21 – October 23</vt:lpstr>
      <vt:lpstr>Blitz Weekend: September 25-27 Fallen Hero Wreaths</vt:lpstr>
      <vt:lpstr>Fallen Hero Ceremony: December 5th Southern Wisconsin Veterans Memorial Cemetery in Union Grove​</vt:lpstr>
      <vt:lpstr>PowerPoint Presentation</vt:lpstr>
      <vt:lpstr>Payment</vt:lpstr>
      <vt:lpstr>Commission</vt:lpstr>
      <vt:lpstr>Prizes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Product Sales Kickoff</dc:title>
  <dc:creator>Autumn Haebig</dc:creator>
  <cp:lastModifiedBy>Autumn Haebig</cp:lastModifiedBy>
  <cp:revision>38</cp:revision>
  <dcterms:created xsi:type="dcterms:W3CDTF">2024-05-29T15:12:07Z</dcterms:created>
  <dcterms:modified xsi:type="dcterms:W3CDTF">2026-07-29T19:33:34Z</dcterms:modified>
</cp:coreProperties>
</file>